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84" r:id="rId2"/>
    <p:sldId id="1124" r:id="rId3"/>
    <p:sldId id="1228" r:id="rId4"/>
    <p:sldId id="1244" r:id="rId5"/>
    <p:sldId id="1243" r:id="rId6"/>
    <p:sldId id="1245" r:id="rId7"/>
    <p:sldId id="1249" r:id="rId8"/>
    <p:sldId id="1246" r:id="rId9"/>
    <p:sldId id="1247" r:id="rId10"/>
    <p:sldId id="1248" r:id="rId11"/>
    <p:sldId id="1250" r:id="rId12"/>
    <p:sldId id="1171" r:id="rId13"/>
    <p:sldId id="1252" r:id="rId14"/>
    <p:sldId id="12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9AE55-4449-7E4C-9E1B-268AEC7699EB}" v="431" dt="2025-10-22T15:40:16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86533"/>
  </p:normalViewPr>
  <p:slideViewPr>
    <p:cSldViewPr snapToGrid="0">
      <p:cViewPr varScale="1">
        <p:scale>
          <a:sx n="93" d="100"/>
          <a:sy n="93" d="100"/>
        </p:scale>
        <p:origin x="216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4BB67261-876E-BB43-852E-3A380E153A68}"/>
    <pc:docChg chg="undo custSel addSld delSld modSld sldOrd">
      <pc:chgData name="Said Nabi Lecturer FCSE" userId="22162f9c-d122-430c-b6e9-ac8024b7b6c6" providerId="ADAL" clId="{4BB67261-876E-BB43-852E-3A380E153A68}" dt="2025-09-06T12:11:59.533" v="3474" actId="14100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  <pc:sldChg chg="modSp add mod modAnim">
        <pc:chgData name="Said Nabi Lecturer FCSE" userId="22162f9c-d122-430c-b6e9-ac8024b7b6c6" providerId="ADAL" clId="{4BB67261-876E-BB43-852E-3A380E153A68}" dt="2025-09-05T09:04:22.578" v="2151" actId="1076"/>
        <pc:sldMkLst>
          <pc:docMk/>
          <pc:sldMk cId="1038352189" sldId="1100"/>
        </pc:sldMkLst>
      </pc:sldChg>
      <pc:sldChg chg="modSp add mod modNotesTx">
        <pc:chgData name="Said Nabi Lecturer FCSE" userId="22162f9c-d122-430c-b6e9-ac8024b7b6c6" providerId="ADAL" clId="{4BB67261-876E-BB43-852E-3A380E153A68}" dt="2025-09-05T09:25:36.373" v="2262" actId="20577"/>
        <pc:sldMkLst>
          <pc:docMk/>
          <pc:sldMk cId="4279825855" sldId="1101"/>
        </pc:sldMkLst>
      </pc:sldChg>
      <pc:sldChg chg="addSp modSp add mod modNotesTx">
        <pc:chgData name="Said Nabi Lecturer FCSE" userId="22162f9c-d122-430c-b6e9-ac8024b7b6c6" providerId="ADAL" clId="{4BB67261-876E-BB43-852E-3A380E153A68}" dt="2025-09-05T09:24:51.371" v="2261" actId="1076"/>
        <pc:sldMkLst>
          <pc:docMk/>
          <pc:sldMk cId="599551991" sldId="1102"/>
        </pc:sldMkLst>
      </pc:sldChg>
      <pc:sldChg chg="delSp modSp add mod">
        <pc:chgData name="Said Nabi Lecturer FCSE" userId="22162f9c-d122-430c-b6e9-ac8024b7b6c6" providerId="ADAL" clId="{4BB67261-876E-BB43-852E-3A380E153A68}" dt="2025-09-06T03:56:33.944" v="2422" actId="20577"/>
        <pc:sldMkLst>
          <pc:docMk/>
          <pc:sldMk cId="2514025918" sldId="1103"/>
        </pc:sldMkLst>
      </pc:sldChg>
      <pc:sldChg chg="modSp add mod">
        <pc:chgData name="Said Nabi Lecturer FCSE" userId="22162f9c-d122-430c-b6e9-ac8024b7b6c6" providerId="ADAL" clId="{4BB67261-876E-BB43-852E-3A380E153A68}" dt="2025-09-06T04:04:33.991" v="2465" actId="20577"/>
        <pc:sldMkLst>
          <pc:docMk/>
          <pc:sldMk cId="858104786" sldId="1104"/>
        </pc:sldMkLst>
      </pc:sldChg>
      <pc:sldChg chg="modSp add mod">
        <pc:chgData name="Said Nabi Lecturer FCSE" userId="22162f9c-d122-430c-b6e9-ac8024b7b6c6" providerId="ADAL" clId="{4BB67261-876E-BB43-852E-3A380E153A68}" dt="2025-09-06T04:26:43.004" v="2535" actId="1076"/>
        <pc:sldMkLst>
          <pc:docMk/>
          <pc:sldMk cId="3344359515" sldId="1105"/>
        </pc:sldMkLst>
      </pc:sldChg>
      <pc:sldChg chg="addSp modSp add mod">
        <pc:chgData name="Said Nabi Lecturer FCSE" userId="22162f9c-d122-430c-b6e9-ac8024b7b6c6" providerId="ADAL" clId="{4BB67261-876E-BB43-852E-3A380E153A68}" dt="2025-09-06T04:29:00.955" v="2561" actId="207"/>
        <pc:sldMkLst>
          <pc:docMk/>
          <pc:sldMk cId="743226945" sldId="1106"/>
        </pc:sldMkLst>
      </pc:sldChg>
      <pc:sldChg chg="addSp delSp modSp add mod">
        <pc:chgData name="Said Nabi Lecturer FCSE" userId="22162f9c-d122-430c-b6e9-ac8024b7b6c6" providerId="ADAL" clId="{4BB67261-876E-BB43-852E-3A380E153A68}" dt="2025-09-06T04:44:23.674" v="2622"/>
        <pc:sldMkLst>
          <pc:docMk/>
          <pc:sldMk cId="3029821990" sldId="1107"/>
        </pc:sldMkLst>
      </pc:sldChg>
      <pc:sldChg chg="delSp modSp add mod">
        <pc:chgData name="Said Nabi Lecturer FCSE" userId="22162f9c-d122-430c-b6e9-ac8024b7b6c6" providerId="ADAL" clId="{4BB67261-876E-BB43-852E-3A380E153A68}" dt="2025-09-06T04:56:43.600" v="2635" actId="5793"/>
        <pc:sldMkLst>
          <pc:docMk/>
          <pc:sldMk cId="3280537614" sldId="1108"/>
        </pc:sldMkLst>
      </pc:sldChg>
      <pc:sldChg chg="addSp modSp add mod">
        <pc:chgData name="Said Nabi Lecturer FCSE" userId="22162f9c-d122-430c-b6e9-ac8024b7b6c6" providerId="ADAL" clId="{4BB67261-876E-BB43-852E-3A380E153A68}" dt="2025-09-06T05:09:18.185" v="2708" actId="108"/>
        <pc:sldMkLst>
          <pc:docMk/>
          <pc:sldMk cId="2214456818" sldId="1109"/>
        </pc:sldMkLst>
      </pc:sldChg>
      <pc:sldChg chg="modSp add mod modNotesTx">
        <pc:chgData name="Said Nabi Lecturer FCSE" userId="22162f9c-d122-430c-b6e9-ac8024b7b6c6" providerId="ADAL" clId="{4BB67261-876E-BB43-852E-3A380E153A68}" dt="2025-09-06T05:18:34.731" v="2923" actId="20577"/>
        <pc:sldMkLst>
          <pc:docMk/>
          <pc:sldMk cId="1538422699" sldId="1110"/>
        </pc:sldMkLst>
      </pc:sldChg>
      <pc:sldChg chg="delSp modSp add mod modAnim">
        <pc:chgData name="Said Nabi Lecturer FCSE" userId="22162f9c-d122-430c-b6e9-ac8024b7b6c6" providerId="ADAL" clId="{4BB67261-876E-BB43-852E-3A380E153A68}" dt="2025-09-06T05:24:59.708" v="2969" actId="1076"/>
        <pc:sldMkLst>
          <pc:docMk/>
          <pc:sldMk cId="1707629631" sldId="1111"/>
        </pc:sldMkLst>
      </pc:sldChg>
      <pc:sldChg chg="delSp modSp add mod modNotesTx">
        <pc:chgData name="Said Nabi Lecturer FCSE" userId="22162f9c-d122-430c-b6e9-ac8024b7b6c6" providerId="ADAL" clId="{4BB67261-876E-BB43-852E-3A380E153A68}" dt="2025-09-06T06:02:20.152" v="3087" actId="20577"/>
        <pc:sldMkLst>
          <pc:docMk/>
          <pc:sldMk cId="2460403975" sldId="1112"/>
        </pc:sldMkLst>
      </pc:sldChg>
      <pc:sldChg chg="addSp delSp modSp add mod delAnim modAnim">
        <pc:chgData name="Said Nabi Lecturer FCSE" userId="22162f9c-d122-430c-b6e9-ac8024b7b6c6" providerId="ADAL" clId="{4BB67261-876E-BB43-852E-3A380E153A68}" dt="2025-09-06T06:03:10.277" v="3103"/>
        <pc:sldMkLst>
          <pc:docMk/>
          <pc:sldMk cId="3693101677" sldId="1113"/>
        </pc:sldMkLst>
      </pc:sldChg>
      <pc:sldChg chg="delSp modSp add mod">
        <pc:chgData name="Said Nabi Lecturer FCSE" userId="22162f9c-d122-430c-b6e9-ac8024b7b6c6" providerId="ADAL" clId="{4BB67261-876E-BB43-852E-3A380E153A68}" dt="2025-09-06T06:04:49.560" v="3115" actId="1076"/>
        <pc:sldMkLst>
          <pc:docMk/>
          <pc:sldMk cId="69748182" sldId="1114"/>
        </pc:sldMkLst>
      </pc:sldChg>
      <pc:sldChg chg="modSp add mod">
        <pc:chgData name="Said Nabi Lecturer FCSE" userId="22162f9c-d122-430c-b6e9-ac8024b7b6c6" providerId="ADAL" clId="{4BB67261-876E-BB43-852E-3A380E153A68}" dt="2025-09-06T06:12:30.755" v="3181" actId="5793"/>
        <pc:sldMkLst>
          <pc:docMk/>
          <pc:sldMk cId="2296264458" sldId="1115"/>
        </pc:sldMkLst>
      </pc:sldChg>
      <pc:sldChg chg="addSp delSp modSp add mod">
        <pc:chgData name="Said Nabi Lecturer FCSE" userId="22162f9c-d122-430c-b6e9-ac8024b7b6c6" providerId="ADAL" clId="{4BB67261-876E-BB43-852E-3A380E153A68}" dt="2025-09-06T06:50:50.815" v="3223"/>
        <pc:sldMkLst>
          <pc:docMk/>
          <pc:sldMk cId="466852178" sldId="1116"/>
        </pc:sldMkLst>
      </pc:sldChg>
      <pc:sldChg chg="modSp add mod">
        <pc:chgData name="Said Nabi Lecturer FCSE" userId="22162f9c-d122-430c-b6e9-ac8024b7b6c6" providerId="ADAL" clId="{4BB67261-876E-BB43-852E-3A380E153A68}" dt="2025-09-06T06:54:39.495" v="3261" actId="5793"/>
        <pc:sldMkLst>
          <pc:docMk/>
          <pc:sldMk cId="1831332921" sldId="1117"/>
        </pc:sldMkLst>
      </pc:sldChg>
      <pc:sldChg chg="delSp modSp add mod">
        <pc:chgData name="Said Nabi Lecturer FCSE" userId="22162f9c-d122-430c-b6e9-ac8024b7b6c6" providerId="ADAL" clId="{4BB67261-876E-BB43-852E-3A380E153A68}" dt="2025-09-06T11:21:31.135" v="3338" actId="1076"/>
        <pc:sldMkLst>
          <pc:docMk/>
          <pc:sldMk cId="1358618617" sldId="1118"/>
        </pc:sldMkLst>
      </pc:sldChg>
      <pc:sldChg chg="delSp modSp add mod">
        <pc:chgData name="Said Nabi Lecturer FCSE" userId="22162f9c-d122-430c-b6e9-ac8024b7b6c6" providerId="ADAL" clId="{4BB67261-876E-BB43-852E-3A380E153A68}" dt="2025-09-06T11:15:23.291" v="3312" actId="1076"/>
        <pc:sldMkLst>
          <pc:docMk/>
          <pc:sldMk cId="2943906399" sldId="1119"/>
        </pc:sldMkLst>
      </pc:sldChg>
      <pc:sldChg chg="delSp modSp add mod">
        <pc:chgData name="Said Nabi Lecturer FCSE" userId="22162f9c-d122-430c-b6e9-ac8024b7b6c6" providerId="ADAL" clId="{4BB67261-876E-BB43-852E-3A380E153A68}" dt="2025-09-06T11:31:01.448" v="3412" actId="207"/>
        <pc:sldMkLst>
          <pc:docMk/>
          <pc:sldMk cId="250426232" sldId="1120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1:41:10.872" v="3458" actId="1038"/>
        <pc:sldMkLst>
          <pc:docMk/>
          <pc:sldMk cId="3780248084" sldId="1121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2:10:52.748" v="3467" actId="14100"/>
        <pc:sldMkLst>
          <pc:docMk/>
          <pc:sldMk cId="329633590" sldId="1122"/>
        </pc:sldMkLst>
      </pc:sldChg>
      <pc:sldChg chg="addSp delSp modSp new mod">
        <pc:chgData name="Said Nabi Lecturer FCSE" userId="22162f9c-d122-430c-b6e9-ac8024b7b6c6" providerId="ADAL" clId="{4BB67261-876E-BB43-852E-3A380E153A68}" dt="2025-09-06T12:11:59.533" v="3474" actId="14100"/>
        <pc:sldMkLst>
          <pc:docMk/>
          <pc:sldMk cId="3855118072" sldId="1123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  <pc:docChgLst>
    <pc:chgData name="Said Nabi Lecturer FCSE" userId="S::said.nabi@giki.edu.pk::22162f9c-d122-430c-b6e9-ac8024b7b6c6" providerId="AD" clId="Web-{3977030C-591E-F012-9ABB-8A31B486965C}"/>
    <pc:docChg chg="addSld delSld modSld">
      <pc:chgData name="Said Nabi Lecturer FCSE" userId="S::said.nabi@giki.edu.pk::22162f9c-d122-430c-b6e9-ac8024b7b6c6" providerId="AD" clId="Web-{3977030C-591E-F012-9ABB-8A31B486965C}" dt="2025-09-18T01:05:14.821" v="10" actId="20577"/>
      <pc:docMkLst>
        <pc:docMk/>
      </pc:docMkLst>
      <pc:sldChg chg="modSp">
        <pc:chgData name="Said Nabi Lecturer FCSE" userId="S::said.nabi@giki.edu.pk::22162f9c-d122-430c-b6e9-ac8024b7b6c6" providerId="AD" clId="Web-{3977030C-591E-F012-9ABB-8A31B486965C}" dt="2025-09-18T01:05:14.821" v="10" actId="20577"/>
        <pc:sldMkLst>
          <pc:docMk/>
          <pc:sldMk cId="110779487" sldId="1148"/>
        </pc:sldMkLst>
      </pc:sldChg>
      <pc:sldChg chg="new del">
        <pc:chgData name="Said Nabi Lecturer FCSE" userId="S::said.nabi@giki.edu.pk::22162f9c-d122-430c-b6e9-ac8024b7b6c6" providerId="AD" clId="Web-{3977030C-591E-F012-9ABB-8A31B486965C}" dt="2025-09-17T16:50:29.029" v="1"/>
        <pc:sldMkLst>
          <pc:docMk/>
          <pc:sldMk cId="1078843196" sldId="1149"/>
        </pc:sldMkLst>
      </pc:sldChg>
    </pc:docChg>
  </pc:docChgLst>
  <pc:docChgLst>
    <pc:chgData clId="Web-{757F4177-8241-6F18-5838-D89D6286101F}"/>
    <pc:docChg chg="modSld">
      <pc:chgData name="" userId="" providerId="" clId="Web-{757F4177-8241-6F18-5838-D89D6286101F}" dt="2025-09-19T06:48:38.855" v="0" actId="20577"/>
      <pc:docMkLst>
        <pc:docMk/>
      </pc:docMkLst>
      <pc:sldChg chg="modSp">
        <pc:chgData name="" userId="" providerId="" clId="Web-{757F4177-8241-6F18-5838-D89D6286101F}" dt="2025-09-19T06:48:38.855" v="0" actId="20577"/>
        <pc:sldMkLst>
          <pc:docMk/>
          <pc:sldMk cId="1696953445" sldId="384"/>
        </pc:sldMkLst>
      </pc:sldChg>
    </pc:docChg>
  </pc:docChgLst>
  <pc:docChgLst>
    <pc:chgData name="Said Nabi Lecturer FCSE" userId="22162f9c-d122-430c-b6e9-ac8024b7b6c6" providerId="ADAL" clId="{DD5E6D33-3D6A-EF44-864F-5F2737F54E73}"/>
    <pc:docChg chg="undo custSel addSld modSld sldOrd">
      <pc:chgData name="Said Nabi Lecturer FCSE" userId="22162f9c-d122-430c-b6e9-ac8024b7b6c6" providerId="ADAL" clId="{DD5E6D33-3D6A-EF44-864F-5F2737F54E73}" dt="2025-09-30T05:43:54.837" v="181" actId="20578"/>
      <pc:docMkLst>
        <pc:docMk/>
      </pc:docMkLst>
      <pc:sldChg chg="addSp delSp modSp mod modAnim">
        <pc:chgData name="Said Nabi Lecturer FCSE" userId="22162f9c-d122-430c-b6e9-ac8024b7b6c6" providerId="ADAL" clId="{DD5E6D33-3D6A-EF44-864F-5F2737F54E73}" dt="2025-09-30T05:28:20.864" v="37"/>
        <pc:sldMkLst>
          <pc:docMk/>
          <pc:sldMk cId="374944398" sldId="1206"/>
        </pc:sldMkLst>
      </pc:sldChg>
      <pc:sldChg chg="ord">
        <pc:chgData name="Said Nabi Lecturer FCSE" userId="22162f9c-d122-430c-b6e9-ac8024b7b6c6" providerId="ADAL" clId="{DD5E6D33-3D6A-EF44-864F-5F2737F54E73}" dt="2025-09-30T05:43:54.837" v="181" actId="20578"/>
        <pc:sldMkLst>
          <pc:docMk/>
          <pc:sldMk cId="1842431676" sldId="1207"/>
        </pc:sldMkLst>
      </pc:sldChg>
      <pc:sldChg chg="ord">
        <pc:chgData name="Said Nabi Lecturer FCSE" userId="22162f9c-d122-430c-b6e9-ac8024b7b6c6" providerId="ADAL" clId="{DD5E6D33-3D6A-EF44-864F-5F2737F54E73}" dt="2025-09-30T05:43:33.003" v="180" actId="20578"/>
        <pc:sldMkLst>
          <pc:docMk/>
          <pc:sldMk cId="2994534611" sldId="1212"/>
        </pc:sldMkLst>
      </pc:sldChg>
      <pc:sldChg chg="addSp delSp modSp new mod delAnim modAnim">
        <pc:chgData name="Said Nabi Lecturer FCSE" userId="22162f9c-d122-430c-b6e9-ac8024b7b6c6" providerId="ADAL" clId="{DD5E6D33-3D6A-EF44-864F-5F2737F54E73}" dt="2025-09-30T05:42:50.983" v="179" actId="20577"/>
        <pc:sldMkLst>
          <pc:docMk/>
          <pc:sldMk cId="404614129" sldId="1213"/>
        </pc:sldMkLst>
      </pc:sldChg>
    </pc:docChg>
  </pc:docChgLst>
  <pc:docChgLst>
    <pc:chgData name="Said Nabi Lecturer FCSE" userId="22162f9c-d122-430c-b6e9-ac8024b7b6c6" providerId="ADAL" clId="{F52FF6DB-E99F-2443-B41D-2F38D8B1FE95}"/>
    <pc:docChg chg="undo custSel addSld modSld sldOrd">
      <pc:chgData name="Said Nabi Lecturer FCSE" userId="22162f9c-d122-430c-b6e9-ac8024b7b6c6" providerId="ADAL" clId="{F52FF6DB-E99F-2443-B41D-2F38D8B1FE95}" dt="2025-10-10T07:25:32.533" v="614" actId="20577"/>
      <pc:docMkLst>
        <pc:docMk/>
      </pc:docMkLst>
      <pc:sldChg chg="addSp delSp modSp new mod modAnim">
        <pc:chgData name="Said Nabi Lecturer FCSE" userId="22162f9c-d122-430c-b6e9-ac8024b7b6c6" providerId="ADAL" clId="{F52FF6DB-E99F-2443-B41D-2F38D8B1FE95}" dt="2025-10-10T06:04:51.821" v="297" actId="1076"/>
        <pc:sldMkLst>
          <pc:docMk/>
          <pc:sldMk cId="2479506630" sldId="1230"/>
        </pc:sldMkLst>
      </pc:sldChg>
      <pc:sldChg chg="modSp add mod ord">
        <pc:chgData name="Said Nabi Lecturer FCSE" userId="22162f9c-d122-430c-b6e9-ac8024b7b6c6" providerId="ADAL" clId="{F52FF6DB-E99F-2443-B41D-2F38D8B1FE95}" dt="2025-10-10T05:22:27.644" v="200" actId="1076"/>
        <pc:sldMkLst>
          <pc:docMk/>
          <pc:sldMk cId="4075216070" sldId="1231"/>
        </pc:sldMkLst>
      </pc:sldChg>
      <pc:sldChg chg="modSp add mod">
        <pc:chgData name="Said Nabi Lecturer FCSE" userId="22162f9c-d122-430c-b6e9-ac8024b7b6c6" providerId="ADAL" clId="{F52FF6DB-E99F-2443-B41D-2F38D8B1FE95}" dt="2025-10-10T07:16:41.683" v="515" actId="20577"/>
        <pc:sldMkLst>
          <pc:docMk/>
          <pc:sldMk cId="441122211" sldId="1232"/>
        </pc:sldMkLst>
      </pc:sldChg>
      <pc:sldChg chg="modSp add mod">
        <pc:chgData name="Said Nabi Lecturer FCSE" userId="22162f9c-d122-430c-b6e9-ac8024b7b6c6" providerId="ADAL" clId="{F52FF6DB-E99F-2443-B41D-2F38D8B1FE95}" dt="2025-10-10T07:16:32.110" v="514" actId="20577"/>
        <pc:sldMkLst>
          <pc:docMk/>
          <pc:sldMk cId="2766890369" sldId="1233"/>
        </pc:sldMkLst>
      </pc:sldChg>
      <pc:sldChg chg="modSp add mod">
        <pc:chgData name="Said Nabi Lecturer FCSE" userId="22162f9c-d122-430c-b6e9-ac8024b7b6c6" providerId="ADAL" clId="{F52FF6DB-E99F-2443-B41D-2F38D8B1FE95}" dt="2025-10-10T07:16:16.515" v="499" actId="20577"/>
        <pc:sldMkLst>
          <pc:docMk/>
          <pc:sldMk cId="450793791" sldId="1234"/>
        </pc:sldMkLst>
      </pc:sldChg>
      <pc:sldChg chg="modSp add mod">
        <pc:chgData name="Said Nabi Lecturer FCSE" userId="22162f9c-d122-430c-b6e9-ac8024b7b6c6" providerId="ADAL" clId="{F52FF6DB-E99F-2443-B41D-2F38D8B1FE95}" dt="2025-10-10T07:16:02.248" v="484" actId="20577"/>
        <pc:sldMkLst>
          <pc:docMk/>
          <pc:sldMk cId="3519533585" sldId="1235"/>
        </pc:sldMkLst>
      </pc:sldChg>
      <pc:sldChg chg="addSp delSp modSp new mod modAnim">
        <pc:chgData name="Said Nabi Lecturer FCSE" userId="22162f9c-d122-430c-b6e9-ac8024b7b6c6" providerId="ADAL" clId="{F52FF6DB-E99F-2443-B41D-2F38D8B1FE95}" dt="2025-10-10T07:25:32.533" v="614" actId="20577"/>
        <pc:sldMkLst>
          <pc:docMk/>
          <pc:sldMk cId="1678258991" sldId="1236"/>
        </pc:sldMkLst>
      </pc:sldChg>
    </pc:docChg>
  </pc:docChgLst>
  <pc:docChgLst>
    <pc:chgData name="Said Nabi Lecturer FCSE" userId="S::said.nabi@giki.edu.pk::22162f9c-d122-430c-b6e9-ac8024b7b6c6" providerId="AD" clId="Web-{59C0914A-C8A1-D643-03E1-0425932919D5}"/>
    <pc:docChg chg="delSld modSld">
      <pc:chgData name="Said Nabi Lecturer FCSE" userId="S::said.nabi@giki.edu.pk::22162f9c-d122-430c-b6e9-ac8024b7b6c6" providerId="AD" clId="Web-{59C0914A-C8A1-D643-03E1-0425932919D5}" dt="2025-09-11T02:13:02.346" v="75"/>
      <pc:docMkLst>
        <pc:docMk/>
      </pc:docMkLst>
      <pc:sldChg chg="modSp">
        <pc:chgData name="Said Nabi Lecturer FCSE" userId="S::said.nabi@giki.edu.pk::22162f9c-d122-430c-b6e9-ac8024b7b6c6" providerId="AD" clId="Web-{59C0914A-C8A1-D643-03E1-0425932919D5}" dt="2025-09-11T01:27:03.232" v="6" actId="20577"/>
        <pc:sldMkLst>
          <pc:docMk/>
          <pc:sldMk cId="1358618617" sldId="1118"/>
        </pc:sldMkLst>
      </pc:sldChg>
      <pc:sldChg chg="delSp modSp">
        <pc:chgData name="Said Nabi Lecturer FCSE" userId="S::said.nabi@giki.edu.pk::22162f9c-d122-430c-b6e9-ac8024b7b6c6" providerId="AD" clId="Web-{59C0914A-C8A1-D643-03E1-0425932919D5}" dt="2025-09-11T01:28:10.452" v="30"/>
        <pc:sldMkLst>
          <pc:docMk/>
          <pc:sldMk cId="2943906399" sldId="1119"/>
        </pc:sldMkLst>
      </pc:sldChg>
      <pc:sldChg chg="addSp modSp addAnim modAnim">
        <pc:chgData name="Said Nabi Lecturer FCSE" userId="S::said.nabi@giki.edu.pk::22162f9c-d122-430c-b6e9-ac8024b7b6c6" providerId="AD" clId="Web-{59C0914A-C8A1-D643-03E1-0425932919D5}" dt="2025-09-11T01:34:24.740" v="48"/>
        <pc:sldMkLst>
          <pc:docMk/>
          <pc:sldMk cId="329633590" sldId="1122"/>
        </pc:sldMkLst>
      </pc:sldChg>
      <pc:sldChg chg="del">
        <pc:chgData name="Said Nabi Lecturer FCSE" userId="S::said.nabi@giki.edu.pk::22162f9c-d122-430c-b6e9-ac8024b7b6c6" providerId="AD" clId="Web-{59C0914A-C8A1-D643-03E1-0425932919D5}" dt="2025-09-11T02:09:46.741" v="49"/>
        <pc:sldMkLst>
          <pc:docMk/>
          <pc:sldMk cId="2422897736" sldId="1127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38.217" v="63"/>
        <pc:sldMkLst>
          <pc:docMk/>
          <pc:sldMk cId="2896715979" sldId="1128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12.793" v="60"/>
        <pc:sldMkLst>
          <pc:docMk/>
          <pc:sldMk cId="593302822" sldId="1129"/>
        </pc:sldMkLst>
      </pc:sldChg>
      <pc:sldChg chg="modSp addAnim delAnim">
        <pc:chgData name="Said Nabi Lecturer FCSE" userId="S::said.nabi@giki.edu.pk::22162f9c-d122-430c-b6e9-ac8024b7b6c6" providerId="AD" clId="Web-{59C0914A-C8A1-D643-03E1-0425932919D5}" dt="2025-09-11T02:10:58.683" v="58"/>
        <pc:sldMkLst>
          <pc:docMk/>
          <pc:sldMk cId="3178279793" sldId="1130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1:49.639" v="64"/>
        <pc:sldMkLst>
          <pc:docMk/>
          <pc:sldMk cId="2303797746" sldId="1131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00.671" v="66"/>
        <pc:sldMkLst>
          <pc:docMk/>
          <pc:sldMk cId="2144598065" sldId="1132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10.812" v="67"/>
        <pc:sldMkLst>
          <pc:docMk/>
          <pc:sldMk cId="3198496999" sldId="1133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30.907" v="69"/>
        <pc:sldMkLst>
          <pc:docMk/>
          <pc:sldMk cId="1218247055" sldId="1134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41.892" v="71"/>
        <pc:sldMkLst>
          <pc:docMk/>
          <pc:sldMk cId="872205297" sldId="1135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51.970" v="73"/>
        <pc:sldMkLst>
          <pc:docMk/>
          <pc:sldMk cId="403607528" sldId="1136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3:02.346" v="75"/>
        <pc:sldMkLst>
          <pc:docMk/>
          <pc:sldMk cId="248812704" sldId="1137"/>
        </pc:sldMkLst>
      </pc:sldChg>
    </pc:docChg>
  </pc:docChgLst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3C2EED44-34BE-BD45-BA3D-D6EE60DC1207}"/>
    <pc:docChg chg="undo custSel addSld modSld sldOrd">
      <pc:chgData name="Said Nabi Lecturer FCSE" userId="22162f9c-d122-430c-b6e9-ac8024b7b6c6" providerId="ADAL" clId="{3C2EED44-34BE-BD45-BA3D-D6EE60DC1207}" dt="2025-10-03T07:42:12.002" v="464" actId="1035"/>
      <pc:docMkLst>
        <pc:docMk/>
      </pc:docMkLst>
      <pc:sldChg chg="modSp mod">
        <pc:chgData name="Said Nabi Lecturer FCSE" userId="22162f9c-d122-430c-b6e9-ac8024b7b6c6" providerId="ADAL" clId="{3C2EED44-34BE-BD45-BA3D-D6EE60DC1207}" dt="2025-10-03T05:18:40.850" v="3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3C2EED44-34BE-BD45-BA3D-D6EE60DC1207}" dt="2025-10-03T05:18:40.850" v="3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ord">
        <pc:chgData name="Said Nabi Lecturer FCSE" userId="22162f9c-d122-430c-b6e9-ac8024b7b6c6" providerId="ADAL" clId="{3C2EED44-34BE-BD45-BA3D-D6EE60DC1207}" dt="2025-10-03T06:39:51.876" v="110" actId="20578"/>
        <pc:sldMkLst>
          <pc:docMk/>
          <pc:sldMk cId="3152522218" sldId="1173"/>
        </pc:sldMkLst>
      </pc:sldChg>
      <pc:sldChg chg="addSp delSp modSp mod modAnim">
        <pc:chgData name="Said Nabi Lecturer FCSE" userId="22162f9c-d122-430c-b6e9-ac8024b7b6c6" providerId="ADAL" clId="{3C2EED44-34BE-BD45-BA3D-D6EE60DC1207}" dt="2025-10-03T05:42:25.713" v="54" actId="21"/>
        <pc:sldMkLst>
          <pc:docMk/>
          <pc:sldMk cId="386339959" sldId="1193"/>
        </pc:sldMkLst>
      </pc:sldChg>
      <pc:sldChg chg="addSp delSp modSp new mod modAnim">
        <pc:chgData name="Said Nabi Lecturer FCSE" userId="22162f9c-d122-430c-b6e9-ac8024b7b6c6" providerId="ADAL" clId="{3C2EED44-34BE-BD45-BA3D-D6EE60DC1207}" dt="2025-10-03T05:48:09.127" v="108" actId="20577"/>
        <pc:sldMkLst>
          <pc:docMk/>
          <pc:sldMk cId="2481751389" sldId="1219"/>
        </pc:sldMkLst>
      </pc:sldChg>
      <pc:sldChg chg="delSp modSp add mod">
        <pc:chgData name="Said Nabi Lecturer FCSE" userId="22162f9c-d122-430c-b6e9-ac8024b7b6c6" providerId="ADAL" clId="{3C2EED44-34BE-BD45-BA3D-D6EE60DC1207}" dt="2025-10-03T06:45:17.150" v="141" actId="5793"/>
        <pc:sldMkLst>
          <pc:docMk/>
          <pc:sldMk cId="1709720613" sldId="1220"/>
        </pc:sldMkLst>
      </pc:sldChg>
      <pc:sldChg chg="modSp add mod">
        <pc:chgData name="Said Nabi Lecturer FCSE" userId="22162f9c-d122-430c-b6e9-ac8024b7b6c6" providerId="ADAL" clId="{3C2EED44-34BE-BD45-BA3D-D6EE60DC1207}" dt="2025-10-03T07:22:40.473" v="183" actId="1076"/>
        <pc:sldMkLst>
          <pc:docMk/>
          <pc:sldMk cId="2099166459" sldId="1221"/>
        </pc:sldMkLst>
      </pc:sldChg>
      <pc:sldChg chg="addSp delSp modSp add mod modAnim">
        <pc:chgData name="Said Nabi Lecturer FCSE" userId="22162f9c-d122-430c-b6e9-ac8024b7b6c6" providerId="ADAL" clId="{3C2EED44-34BE-BD45-BA3D-D6EE60DC1207}" dt="2025-10-03T07:42:12.002" v="464" actId="1035"/>
        <pc:sldMkLst>
          <pc:docMk/>
          <pc:sldMk cId="641485893" sldId="1222"/>
        </pc:sldMkLst>
      </pc:sldChg>
    </pc:docChg>
  </pc:docChgLst>
  <pc:docChgLst>
    <pc:chgData name="Said Nabi Lecturer FCSE" userId="22162f9c-d122-430c-b6e9-ac8024b7b6c6" providerId="ADAL" clId="{5C3D23FC-3187-CF4E-92B7-91605870A461}"/>
    <pc:docChg chg="undo custSel addSld delSld modSld">
      <pc:chgData name="Said Nabi Lecturer FCSE" userId="22162f9c-d122-430c-b6e9-ac8024b7b6c6" providerId="ADAL" clId="{5C3D23FC-3187-CF4E-92B7-91605870A461}" dt="2025-09-12T08:14:24.087" v="1154" actId="2696"/>
      <pc:docMkLst>
        <pc:docMk/>
      </pc:docMkLst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950663639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30:40.871" v="787" actId="20577"/>
        <pc:sldMkLst>
          <pc:docMk/>
          <pc:sldMk cId="1096063026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29:25.297" v="764" actId="1076"/>
        <pc:sldMkLst>
          <pc:docMk/>
          <pc:sldMk cId="1782271132" sldId="338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771841750" sldId="338"/>
        </pc:sldMkLst>
      </pc:sldChg>
      <pc:sldChg chg="modSp add del">
        <pc:chgData name="Said Nabi Lecturer FCSE" userId="22162f9c-d122-430c-b6e9-ac8024b7b6c6" providerId="ADAL" clId="{5C3D23FC-3187-CF4E-92B7-91605870A461}" dt="2025-09-12T08:14:24.035" v="1150" actId="2696"/>
        <pc:sldMkLst>
          <pc:docMk/>
          <pc:sldMk cId="969253351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2485652" sldId="340"/>
        </pc:sldMkLst>
      </pc:sldChg>
      <pc:sldChg chg="modSp add del">
        <pc:chgData name="Said Nabi Lecturer FCSE" userId="22162f9c-d122-430c-b6e9-ac8024b7b6c6" providerId="ADAL" clId="{5C3D23FC-3187-CF4E-92B7-91605870A461}" dt="2025-09-12T08:14:24.062" v="1151" actId="2696"/>
        <pc:sldMkLst>
          <pc:docMk/>
          <pc:sldMk cId="3879532788" sldId="340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31663168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0" v="1152" actId="2696"/>
        <pc:sldMkLst>
          <pc:docMk/>
          <pc:sldMk cId="405369983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7" v="1153" actId="2696"/>
        <pc:sldMkLst>
          <pc:docMk/>
          <pc:sldMk cId="2732423598" sldId="342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935591733" sldId="342"/>
        </pc:sldMkLst>
      </pc:sldChg>
      <pc:sldChg chg="modSp add del">
        <pc:chgData name="Said Nabi Lecturer FCSE" userId="22162f9c-d122-430c-b6e9-ac8024b7b6c6" providerId="ADAL" clId="{5C3D23FC-3187-CF4E-92B7-91605870A461}" dt="2025-09-12T08:14:24.087" v="1154" actId="2696"/>
        <pc:sldMkLst>
          <pc:docMk/>
          <pc:sldMk cId="1523823777" sldId="343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3554708832" sldId="343"/>
        </pc:sldMkLst>
      </pc:sldChg>
      <pc:sldChg chg="modSp mod">
        <pc:chgData name="Said Nabi Lecturer FCSE" userId="22162f9c-d122-430c-b6e9-ac8024b7b6c6" providerId="ADAL" clId="{5C3D23FC-3187-CF4E-92B7-91605870A461}" dt="2025-09-12T01:34:37.532" v="1" actId="20577"/>
        <pc:sldMkLst>
          <pc:docMk/>
          <pc:sldMk cId="1696953445" sldId="384"/>
        </pc:sldMkLst>
      </pc:sldChg>
      <pc:sldChg chg="addSp delSp modSp mod">
        <pc:chgData name="Said Nabi Lecturer FCSE" userId="22162f9c-d122-430c-b6e9-ac8024b7b6c6" providerId="ADAL" clId="{5C3D23FC-3187-CF4E-92B7-91605870A461}" dt="2025-09-12T02:26:55.009" v="362" actId="21"/>
        <pc:sldMkLst>
          <pc:docMk/>
          <pc:sldMk cId="1890934650" sldId="1019"/>
        </pc:sldMkLst>
      </pc:sldChg>
      <pc:sldChg chg="add del">
        <pc:chgData name="Said Nabi Lecturer FCSE" userId="22162f9c-d122-430c-b6e9-ac8024b7b6c6" providerId="ADAL" clId="{5C3D23FC-3187-CF4E-92B7-91605870A461}" dt="2025-09-12T01:35:35.556" v="72" actId="2696"/>
        <pc:sldMkLst>
          <pc:docMk/>
          <pc:sldMk cId="3622696953" sldId="1097"/>
        </pc:sldMkLst>
      </pc:sldChg>
      <pc:sldChg chg="add del">
        <pc:chgData name="Said Nabi Lecturer FCSE" userId="22162f9c-d122-430c-b6e9-ac8024b7b6c6" providerId="ADAL" clId="{5C3D23FC-3187-CF4E-92B7-91605870A461}" dt="2025-09-12T01:35:35.577" v="73" actId="2696"/>
        <pc:sldMkLst>
          <pc:docMk/>
          <pc:sldMk cId="3760669795" sldId="1098"/>
        </pc:sldMkLst>
      </pc:sldChg>
      <pc:sldChg chg="add del">
        <pc:chgData name="Said Nabi Lecturer FCSE" userId="22162f9c-d122-430c-b6e9-ac8024b7b6c6" providerId="ADAL" clId="{5C3D23FC-3187-CF4E-92B7-91605870A461}" dt="2025-09-12T01:35:35.605" v="75" actId="2696"/>
        <pc:sldMkLst>
          <pc:docMk/>
          <pc:sldMk cId="1038352189" sldId="1100"/>
        </pc:sldMkLst>
      </pc:sldChg>
      <pc:sldChg chg="add del">
        <pc:chgData name="Said Nabi Lecturer FCSE" userId="22162f9c-d122-430c-b6e9-ac8024b7b6c6" providerId="ADAL" clId="{5C3D23FC-3187-CF4E-92B7-91605870A461}" dt="2025-09-12T01:35:35.616" v="76" actId="2696"/>
        <pc:sldMkLst>
          <pc:docMk/>
          <pc:sldMk cId="4279825855" sldId="1101"/>
        </pc:sldMkLst>
      </pc:sldChg>
      <pc:sldChg chg="add del">
        <pc:chgData name="Said Nabi Lecturer FCSE" userId="22162f9c-d122-430c-b6e9-ac8024b7b6c6" providerId="ADAL" clId="{5C3D23FC-3187-CF4E-92B7-91605870A461}" dt="2025-09-12T01:35:35.625" v="77" actId="2696"/>
        <pc:sldMkLst>
          <pc:docMk/>
          <pc:sldMk cId="599551991" sldId="1102"/>
        </pc:sldMkLst>
      </pc:sldChg>
      <pc:sldChg chg="add del">
        <pc:chgData name="Said Nabi Lecturer FCSE" userId="22162f9c-d122-430c-b6e9-ac8024b7b6c6" providerId="ADAL" clId="{5C3D23FC-3187-CF4E-92B7-91605870A461}" dt="2025-09-12T01:35:35.634" v="78" actId="2696"/>
        <pc:sldMkLst>
          <pc:docMk/>
          <pc:sldMk cId="2514025918" sldId="1103"/>
        </pc:sldMkLst>
      </pc:sldChg>
      <pc:sldChg chg="add del">
        <pc:chgData name="Said Nabi Lecturer FCSE" userId="22162f9c-d122-430c-b6e9-ac8024b7b6c6" providerId="ADAL" clId="{5C3D23FC-3187-CF4E-92B7-91605870A461}" dt="2025-09-12T01:35:35.644" v="79" actId="2696"/>
        <pc:sldMkLst>
          <pc:docMk/>
          <pc:sldMk cId="858104786" sldId="1104"/>
        </pc:sldMkLst>
      </pc:sldChg>
      <pc:sldChg chg="add del">
        <pc:chgData name="Said Nabi Lecturer FCSE" userId="22162f9c-d122-430c-b6e9-ac8024b7b6c6" providerId="ADAL" clId="{5C3D23FC-3187-CF4E-92B7-91605870A461}" dt="2025-09-12T01:35:35.654" v="80" actId="2696"/>
        <pc:sldMkLst>
          <pc:docMk/>
          <pc:sldMk cId="3344359515" sldId="1105"/>
        </pc:sldMkLst>
      </pc:sldChg>
      <pc:sldChg chg="add del">
        <pc:chgData name="Said Nabi Lecturer FCSE" userId="22162f9c-d122-430c-b6e9-ac8024b7b6c6" providerId="ADAL" clId="{5C3D23FC-3187-CF4E-92B7-91605870A461}" dt="2025-09-12T01:35:35.665" v="81" actId="2696"/>
        <pc:sldMkLst>
          <pc:docMk/>
          <pc:sldMk cId="743226945" sldId="1106"/>
        </pc:sldMkLst>
      </pc:sldChg>
      <pc:sldChg chg="add del">
        <pc:chgData name="Said Nabi Lecturer FCSE" userId="22162f9c-d122-430c-b6e9-ac8024b7b6c6" providerId="ADAL" clId="{5C3D23FC-3187-CF4E-92B7-91605870A461}" dt="2025-09-12T01:35:35.592" v="74" actId="2696"/>
        <pc:sldMkLst>
          <pc:docMk/>
          <pc:sldMk cId="3263338990" sldId="1107"/>
        </pc:sldMkLst>
      </pc:sldChg>
      <pc:sldChg chg="add del">
        <pc:chgData name="Said Nabi Lecturer FCSE" userId="22162f9c-d122-430c-b6e9-ac8024b7b6c6" providerId="ADAL" clId="{5C3D23FC-3187-CF4E-92B7-91605870A461}" dt="2025-09-12T01:35:35.671" v="82" actId="2696"/>
        <pc:sldMkLst>
          <pc:docMk/>
          <pc:sldMk cId="2214456818" sldId="1109"/>
        </pc:sldMkLst>
      </pc:sldChg>
      <pc:sldChg chg="add del">
        <pc:chgData name="Said Nabi Lecturer FCSE" userId="22162f9c-d122-430c-b6e9-ac8024b7b6c6" providerId="ADAL" clId="{5C3D23FC-3187-CF4E-92B7-91605870A461}" dt="2025-09-12T01:35:35.692" v="84" actId="2696"/>
        <pc:sldMkLst>
          <pc:docMk/>
          <pc:sldMk cId="1707629631" sldId="1111"/>
        </pc:sldMkLst>
      </pc:sldChg>
      <pc:sldChg chg="add del">
        <pc:chgData name="Said Nabi Lecturer FCSE" userId="22162f9c-d122-430c-b6e9-ac8024b7b6c6" providerId="ADAL" clId="{5C3D23FC-3187-CF4E-92B7-91605870A461}" dt="2025-09-12T01:35:35.706" v="85" actId="2696"/>
        <pc:sldMkLst>
          <pc:docMk/>
          <pc:sldMk cId="2460403975" sldId="1112"/>
        </pc:sldMkLst>
      </pc:sldChg>
      <pc:sldChg chg="add del">
        <pc:chgData name="Said Nabi Lecturer FCSE" userId="22162f9c-d122-430c-b6e9-ac8024b7b6c6" providerId="ADAL" clId="{5C3D23FC-3187-CF4E-92B7-91605870A461}" dt="2025-09-12T01:35:35.725" v="87" actId="2696"/>
        <pc:sldMkLst>
          <pc:docMk/>
          <pc:sldMk cId="3693101677" sldId="1113"/>
        </pc:sldMkLst>
      </pc:sldChg>
      <pc:sldChg chg="add del">
        <pc:chgData name="Said Nabi Lecturer FCSE" userId="22162f9c-d122-430c-b6e9-ac8024b7b6c6" providerId="ADAL" clId="{5C3D23FC-3187-CF4E-92B7-91605870A461}" dt="2025-09-12T01:35:35.716" v="86" actId="2696"/>
        <pc:sldMkLst>
          <pc:docMk/>
          <pc:sldMk cId="69748182" sldId="1114"/>
        </pc:sldMkLst>
      </pc:sldChg>
      <pc:sldChg chg="add del">
        <pc:chgData name="Said Nabi Lecturer FCSE" userId="22162f9c-d122-430c-b6e9-ac8024b7b6c6" providerId="ADAL" clId="{5C3D23FC-3187-CF4E-92B7-91605870A461}" dt="2025-09-12T01:35:35.735" v="88" actId="2696"/>
        <pc:sldMkLst>
          <pc:docMk/>
          <pc:sldMk cId="2296264458" sldId="1115"/>
        </pc:sldMkLst>
      </pc:sldChg>
      <pc:sldChg chg="add del">
        <pc:chgData name="Said Nabi Lecturer FCSE" userId="22162f9c-d122-430c-b6e9-ac8024b7b6c6" providerId="ADAL" clId="{5C3D23FC-3187-CF4E-92B7-91605870A461}" dt="2025-09-12T01:35:35.746" v="89" actId="2696"/>
        <pc:sldMkLst>
          <pc:docMk/>
          <pc:sldMk cId="466852178" sldId="1116"/>
        </pc:sldMkLst>
      </pc:sldChg>
      <pc:sldChg chg="add del">
        <pc:chgData name="Said Nabi Lecturer FCSE" userId="22162f9c-d122-430c-b6e9-ac8024b7b6c6" providerId="ADAL" clId="{5C3D23FC-3187-CF4E-92B7-91605870A461}" dt="2025-09-12T01:35:35.751" v="90" actId="2696"/>
        <pc:sldMkLst>
          <pc:docMk/>
          <pc:sldMk cId="1831332921" sldId="1117"/>
        </pc:sldMkLst>
      </pc:sldChg>
      <pc:sldChg chg="add del">
        <pc:chgData name="Said Nabi Lecturer FCSE" userId="22162f9c-d122-430c-b6e9-ac8024b7b6c6" providerId="ADAL" clId="{5C3D23FC-3187-CF4E-92B7-91605870A461}" dt="2025-09-12T01:35:35.771" v="92" actId="2696"/>
        <pc:sldMkLst>
          <pc:docMk/>
          <pc:sldMk cId="1358618617" sldId="1118"/>
        </pc:sldMkLst>
      </pc:sldChg>
      <pc:sldChg chg="add del">
        <pc:chgData name="Said Nabi Lecturer FCSE" userId="22162f9c-d122-430c-b6e9-ac8024b7b6c6" providerId="ADAL" clId="{5C3D23FC-3187-CF4E-92B7-91605870A461}" dt="2025-09-12T01:35:35.776" v="93" actId="2696"/>
        <pc:sldMkLst>
          <pc:docMk/>
          <pc:sldMk cId="2943906399" sldId="1119"/>
        </pc:sldMkLst>
      </pc:sldChg>
      <pc:sldChg chg="add del">
        <pc:chgData name="Said Nabi Lecturer FCSE" userId="22162f9c-d122-430c-b6e9-ac8024b7b6c6" providerId="ADAL" clId="{5C3D23FC-3187-CF4E-92B7-91605870A461}" dt="2025-09-12T01:35:35.791" v="95" actId="2696"/>
        <pc:sldMkLst>
          <pc:docMk/>
          <pc:sldMk cId="250426232" sldId="1120"/>
        </pc:sldMkLst>
      </pc:sldChg>
      <pc:sldChg chg="add del">
        <pc:chgData name="Said Nabi Lecturer FCSE" userId="22162f9c-d122-430c-b6e9-ac8024b7b6c6" providerId="ADAL" clId="{5C3D23FC-3187-CF4E-92B7-91605870A461}" dt="2025-09-12T01:35:35.762" v="91" actId="2696"/>
        <pc:sldMkLst>
          <pc:docMk/>
          <pc:sldMk cId="3780248084" sldId="1121"/>
        </pc:sldMkLst>
      </pc:sldChg>
      <pc:sldChg chg="add del">
        <pc:chgData name="Said Nabi Lecturer FCSE" userId="22162f9c-d122-430c-b6e9-ac8024b7b6c6" providerId="ADAL" clId="{5C3D23FC-3187-CF4E-92B7-91605870A461}" dt="2025-09-12T01:35:35.786" v="94" actId="2696"/>
        <pc:sldMkLst>
          <pc:docMk/>
          <pc:sldMk cId="329633590" sldId="1122"/>
        </pc:sldMkLst>
      </pc:sldChg>
      <pc:sldChg chg="add del">
        <pc:chgData name="Said Nabi Lecturer FCSE" userId="22162f9c-d122-430c-b6e9-ac8024b7b6c6" providerId="ADAL" clId="{5C3D23FC-3187-CF4E-92B7-91605870A461}" dt="2025-09-12T01:35:35.803" v="96" actId="2696"/>
        <pc:sldMkLst>
          <pc:docMk/>
          <pc:sldMk cId="3855118072" sldId="1123"/>
        </pc:sldMkLst>
      </pc:sldChg>
      <pc:sldChg chg="modSp mod modAnim">
        <pc:chgData name="Said Nabi Lecturer FCSE" userId="22162f9c-d122-430c-b6e9-ac8024b7b6c6" providerId="ADAL" clId="{5C3D23FC-3187-CF4E-92B7-91605870A461}" dt="2025-09-12T05:20:15.872" v="699" actId="1076"/>
        <pc:sldMkLst>
          <pc:docMk/>
          <pc:sldMk cId="3364439907" sldId="1124"/>
        </pc:sldMkLst>
      </pc:sldChg>
      <pc:sldChg chg="add del">
        <pc:chgData name="Said Nabi Lecturer FCSE" userId="22162f9c-d122-430c-b6e9-ac8024b7b6c6" providerId="ADAL" clId="{5C3D23FC-3187-CF4E-92B7-91605870A461}" dt="2025-09-12T01:35:35.681" v="83" actId="2696"/>
        <pc:sldMkLst>
          <pc:docMk/>
          <pc:sldMk cId="1891952884" sldId="1125"/>
        </pc:sldMkLst>
      </pc:sldChg>
      <pc:sldChg chg="add del">
        <pc:chgData name="Said Nabi Lecturer FCSE" userId="22162f9c-d122-430c-b6e9-ac8024b7b6c6" providerId="ADAL" clId="{5C3D23FC-3187-CF4E-92B7-91605870A461}" dt="2025-09-12T01:35:35.813" v="97" actId="2696"/>
        <pc:sldMkLst>
          <pc:docMk/>
          <pc:sldMk cId="241760437" sldId="1126"/>
        </pc:sldMkLst>
      </pc:sldChg>
      <pc:sldChg chg="add del">
        <pc:chgData name="Said Nabi Lecturer FCSE" userId="22162f9c-d122-430c-b6e9-ac8024b7b6c6" providerId="ADAL" clId="{5C3D23FC-3187-CF4E-92B7-91605870A461}" dt="2025-09-12T01:35:35.824" v="98" actId="2696"/>
        <pc:sldMkLst>
          <pc:docMk/>
          <pc:sldMk cId="2896715979" sldId="1128"/>
        </pc:sldMkLst>
      </pc:sldChg>
      <pc:sldChg chg="add del">
        <pc:chgData name="Said Nabi Lecturer FCSE" userId="22162f9c-d122-430c-b6e9-ac8024b7b6c6" providerId="ADAL" clId="{5C3D23FC-3187-CF4E-92B7-91605870A461}" dt="2025-09-12T01:35:35.833" v="99" actId="2696"/>
        <pc:sldMkLst>
          <pc:docMk/>
          <pc:sldMk cId="593302822" sldId="1129"/>
        </pc:sldMkLst>
      </pc:sldChg>
      <pc:sldChg chg="add del">
        <pc:chgData name="Said Nabi Lecturer FCSE" userId="22162f9c-d122-430c-b6e9-ac8024b7b6c6" providerId="ADAL" clId="{5C3D23FC-3187-CF4E-92B7-91605870A461}" dt="2025-09-12T01:35:35.846" v="100" actId="269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5C3D23FC-3187-CF4E-92B7-91605870A461}" dt="2025-09-12T01:35:35.850" v="101" actId="269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5C3D23FC-3187-CF4E-92B7-91605870A461}" dt="2025-09-12T01:35:35.858" v="102" actId="2696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5C3D23FC-3187-CF4E-92B7-91605870A461}" dt="2025-09-12T01:35:35.869" v="103" actId="2696"/>
        <pc:sldMkLst>
          <pc:docMk/>
          <pc:sldMk cId="3198496999" sldId="1133"/>
        </pc:sldMkLst>
      </pc:sldChg>
      <pc:sldChg chg="add del">
        <pc:chgData name="Said Nabi Lecturer FCSE" userId="22162f9c-d122-430c-b6e9-ac8024b7b6c6" providerId="ADAL" clId="{5C3D23FC-3187-CF4E-92B7-91605870A461}" dt="2025-09-12T01:35:35.879" v="104" actId="2696"/>
        <pc:sldMkLst>
          <pc:docMk/>
          <pc:sldMk cId="1218247055" sldId="1134"/>
        </pc:sldMkLst>
      </pc:sldChg>
      <pc:sldChg chg="add del">
        <pc:chgData name="Said Nabi Lecturer FCSE" userId="22162f9c-d122-430c-b6e9-ac8024b7b6c6" providerId="ADAL" clId="{5C3D23FC-3187-CF4E-92B7-91605870A461}" dt="2025-09-12T01:35:35.889" v="105" actId="2696"/>
        <pc:sldMkLst>
          <pc:docMk/>
          <pc:sldMk cId="872205297" sldId="1135"/>
        </pc:sldMkLst>
      </pc:sldChg>
      <pc:sldChg chg="add del">
        <pc:chgData name="Said Nabi Lecturer FCSE" userId="22162f9c-d122-430c-b6e9-ac8024b7b6c6" providerId="ADAL" clId="{5C3D23FC-3187-CF4E-92B7-91605870A461}" dt="2025-09-12T01:35:21.912" v="37" actId="2696"/>
        <pc:sldMkLst>
          <pc:docMk/>
          <pc:sldMk cId="403607528" sldId="1136"/>
        </pc:sldMkLst>
      </pc:sldChg>
      <pc:sldChg chg="delSp modSp mod delAnim">
        <pc:chgData name="Said Nabi Lecturer FCSE" userId="22162f9c-d122-430c-b6e9-ac8024b7b6c6" providerId="ADAL" clId="{5C3D23FC-3187-CF4E-92B7-91605870A461}" dt="2025-09-12T05:21:35.404" v="701" actId="1076"/>
        <pc:sldMkLst>
          <pc:docMk/>
          <pc:sldMk cId="248812704" sldId="1137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1:44.138" v="704" actId="1076"/>
        <pc:sldMkLst>
          <pc:docMk/>
          <pc:sldMk cId="1938970744" sldId="1138"/>
        </pc:sldMkLst>
      </pc:sldChg>
      <pc:sldChg chg="addSp modSp add mod modAnim">
        <pc:chgData name="Said Nabi Lecturer FCSE" userId="22162f9c-d122-430c-b6e9-ac8024b7b6c6" providerId="ADAL" clId="{5C3D23FC-3187-CF4E-92B7-91605870A461}" dt="2025-09-12T05:22:50.666" v="713" actId="113"/>
        <pc:sldMkLst>
          <pc:docMk/>
          <pc:sldMk cId="1566437426" sldId="1139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4:54.392" v="724" actId="5793"/>
        <pc:sldMkLst>
          <pc:docMk/>
          <pc:sldMk cId="3780307356" sldId="1140"/>
        </pc:sldMkLst>
      </pc:sldChg>
      <pc:sldChg chg="addSp delSp modSp new mod addAnim delAnim modAnim">
        <pc:chgData name="Said Nabi Lecturer FCSE" userId="22162f9c-d122-430c-b6e9-ac8024b7b6c6" providerId="ADAL" clId="{5C3D23FC-3187-CF4E-92B7-91605870A461}" dt="2025-09-12T05:28:42.104" v="760" actId="20577"/>
        <pc:sldMkLst>
          <pc:docMk/>
          <pc:sldMk cId="580909099" sldId="1141"/>
        </pc:sldMkLst>
      </pc:sldChg>
      <pc:sldChg chg="delSp modSp add mod modNotesTx">
        <pc:chgData name="Said Nabi Lecturer FCSE" userId="22162f9c-d122-430c-b6e9-ac8024b7b6c6" providerId="ADAL" clId="{5C3D23FC-3187-CF4E-92B7-91605870A461}" dt="2025-09-12T05:26:40.700" v="742" actId="207"/>
        <pc:sldMkLst>
          <pc:docMk/>
          <pc:sldMk cId="1849588551" sldId="1142"/>
        </pc:sldMkLst>
      </pc:sldChg>
      <pc:sldChg chg="delSp modSp add mod">
        <pc:chgData name="Said Nabi Lecturer FCSE" userId="22162f9c-d122-430c-b6e9-ac8024b7b6c6" providerId="ADAL" clId="{5C3D23FC-3187-CF4E-92B7-91605870A461}" dt="2025-09-12T05:46:41.849" v="897" actId="5793"/>
        <pc:sldMkLst>
          <pc:docMk/>
          <pc:sldMk cId="2474882224" sldId="1143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18:20.019" v="1074" actId="1076"/>
        <pc:sldMkLst>
          <pc:docMk/>
          <pc:sldMk cId="4248586032" sldId="1144"/>
        </pc:sldMkLst>
      </pc:sldChg>
      <pc:sldChg chg="delSp modSp add mod">
        <pc:chgData name="Said Nabi Lecturer FCSE" userId="22162f9c-d122-430c-b6e9-ac8024b7b6c6" providerId="ADAL" clId="{5C3D23FC-3187-CF4E-92B7-91605870A461}" dt="2025-09-12T05:59:51.729" v="1017" actId="1076"/>
        <pc:sldMkLst>
          <pc:docMk/>
          <pc:sldMk cId="589527899" sldId="1145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21:59.413" v="1083" actId="1076"/>
        <pc:sldMkLst>
          <pc:docMk/>
          <pc:sldMk cId="4008382073" sldId="1146"/>
        </pc:sldMkLst>
      </pc:sldChg>
      <pc:sldChg chg="delSp modSp add mod">
        <pc:chgData name="Said Nabi Lecturer FCSE" userId="22162f9c-d122-430c-b6e9-ac8024b7b6c6" providerId="ADAL" clId="{5C3D23FC-3187-CF4E-92B7-91605870A461}" dt="2025-09-12T07:17:37.248" v="1149" actId="5793"/>
        <pc:sldMkLst>
          <pc:docMk/>
          <pc:sldMk cId="1622355600" sldId="1147"/>
        </pc:sldMkLst>
      </pc:sldChg>
    </pc:docChg>
  </pc:docChgLst>
  <pc:docChgLst>
    <pc:chgData name="Said Nabi Lecturer FCSE" userId="22162f9c-d122-430c-b6e9-ac8024b7b6c6" providerId="ADAL" clId="{4D02BC02-CA40-0145-8FAF-6BE3E7D9936D}"/>
    <pc:docChg chg="undo custSel addSld delSld modSld">
      <pc:chgData name="Said Nabi Lecturer FCSE" userId="22162f9c-d122-430c-b6e9-ac8024b7b6c6" providerId="ADAL" clId="{4D02BC02-CA40-0145-8FAF-6BE3E7D9936D}" dt="2025-09-18T06:13:14.080" v="279"/>
      <pc:docMkLst>
        <pc:docMk/>
      </pc:docMkLst>
      <pc:sldChg chg="modNotesTx">
        <pc:chgData name="Said Nabi Lecturer FCSE" userId="22162f9c-d122-430c-b6e9-ac8024b7b6c6" providerId="ADAL" clId="{4D02BC02-CA40-0145-8FAF-6BE3E7D9936D}" dt="2025-09-15T01:23:29.240" v="1" actId="20577"/>
        <pc:sldMkLst>
          <pc:docMk/>
          <pc:sldMk cId="1096063026" sldId="337"/>
        </pc:sldMkLst>
      </pc:sldChg>
      <pc:sldChg chg="modSp modNotesTx">
        <pc:chgData name="Said Nabi Lecturer FCSE" userId="22162f9c-d122-430c-b6e9-ac8024b7b6c6" providerId="ADAL" clId="{4D02BC02-CA40-0145-8FAF-6BE3E7D9936D}" dt="2025-09-16T04:59:56.066" v="18" actId="5793"/>
        <pc:sldMkLst>
          <pc:docMk/>
          <pc:sldMk cId="1782271132" sldId="338"/>
        </pc:sldMkLst>
      </pc:sldChg>
      <pc:sldChg chg="modAnim">
        <pc:chgData name="Said Nabi Lecturer FCSE" userId="22162f9c-d122-430c-b6e9-ac8024b7b6c6" providerId="ADAL" clId="{4D02BC02-CA40-0145-8FAF-6BE3E7D9936D}" dt="2025-09-18T06:13:14.080" v="279"/>
        <pc:sldMkLst>
          <pc:docMk/>
          <pc:sldMk cId="580909099" sldId="1141"/>
        </pc:sldMkLst>
      </pc:sldChg>
      <pc:sldChg chg="addSp modSp mod">
        <pc:chgData name="Said Nabi Lecturer FCSE" userId="22162f9c-d122-430c-b6e9-ac8024b7b6c6" providerId="ADAL" clId="{4D02BC02-CA40-0145-8FAF-6BE3E7D9936D}" dt="2025-09-16T05:31:28.156" v="24" actId="14100"/>
        <pc:sldMkLst>
          <pc:docMk/>
          <pc:sldMk cId="2474882224" sldId="1143"/>
        </pc:sldMkLst>
      </pc:sldChg>
      <pc:sldChg chg="modNotesTx">
        <pc:chgData name="Said Nabi Lecturer FCSE" userId="22162f9c-d122-430c-b6e9-ac8024b7b6c6" providerId="ADAL" clId="{4D02BC02-CA40-0145-8FAF-6BE3E7D9936D}" dt="2025-09-16T02:37:32.298" v="2" actId="20577"/>
        <pc:sldMkLst>
          <pc:docMk/>
          <pc:sldMk cId="1622355600" sldId="1147"/>
        </pc:sldMkLst>
      </pc:sldChg>
      <pc:sldChg chg="new del">
        <pc:chgData name="Said Nabi Lecturer FCSE" userId="22162f9c-d122-430c-b6e9-ac8024b7b6c6" providerId="ADAL" clId="{4D02BC02-CA40-0145-8FAF-6BE3E7D9936D}" dt="2025-09-17T13:21:52.286" v="26" actId="680"/>
        <pc:sldMkLst>
          <pc:docMk/>
          <pc:sldMk cId="12593894" sldId="1148"/>
        </pc:sldMkLst>
      </pc:sldChg>
      <pc:sldChg chg="add">
        <pc:chgData name="Said Nabi Lecturer FCSE" userId="22162f9c-d122-430c-b6e9-ac8024b7b6c6" providerId="ADAL" clId="{4D02BC02-CA40-0145-8FAF-6BE3E7D9936D}" dt="2025-09-17T13:21:56.879" v="27" actId="2890"/>
        <pc:sldMkLst>
          <pc:docMk/>
          <pc:sldMk cId="110779487" sldId="1148"/>
        </pc:sldMkLst>
      </pc:sldChg>
      <pc:sldChg chg="modAnim">
        <pc:chgData name="Said Nabi Lecturer FCSE" userId="22162f9c-d122-430c-b6e9-ac8024b7b6c6" providerId="ADAL" clId="{4D02BC02-CA40-0145-8FAF-6BE3E7D9936D}" dt="2025-09-18T03:43:58.719" v="29"/>
        <pc:sldMkLst>
          <pc:docMk/>
          <pc:sldMk cId="2951669984" sldId="1149"/>
        </pc:sldMkLst>
      </pc:sldChg>
      <pc:sldChg chg="delSp modSp mod delAnim modAnim">
        <pc:chgData name="Said Nabi Lecturer FCSE" userId="22162f9c-d122-430c-b6e9-ac8024b7b6c6" providerId="ADAL" clId="{4D02BC02-CA40-0145-8FAF-6BE3E7D9936D}" dt="2025-09-18T04:22:50.146" v="102" actId="14100"/>
        <pc:sldMkLst>
          <pc:docMk/>
          <pc:sldMk cId="2984414478" sldId="1150"/>
        </pc:sldMkLst>
      </pc:sldChg>
      <pc:sldChg chg="modSp add mod modAnim">
        <pc:chgData name="Said Nabi Lecturer FCSE" userId="22162f9c-d122-430c-b6e9-ac8024b7b6c6" providerId="ADAL" clId="{4D02BC02-CA40-0145-8FAF-6BE3E7D9936D}" dt="2025-09-18T04:28:48.010" v="199" actId="207"/>
        <pc:sldMkLst>
          <pc:docMk/>
          <pc:sldMk cId="1774331541" sldId="1151"/>
        </pc:sldMkLst>
      </pc:sldChg>
      <pc:sldChg chg="modSp add mod">
        <pc:chgData name="Said Nabi Lecturer FCSE" userId="22162f9c-d122-430c-b6e9-ac8024b7b6c6" providerId="ADAL" clId="{4D02BC02-CA40-0145-8FAF-6BE3E7D9936D}" dt="2025-09-18T04:34:04.769" v="257" actId="15"/>
        <pc:sldMkLst>
          <pc:docMk/>
          <pc:sldMk cId="1409692786" sldId="1152"/>
        </pc:sldMkLst>
      </pc:sldChg>
      <pc:sldChg chg="delSp modSp new mod">
        <pc:chgData name="Said Nabi Lecturer FCSE" userId="22162f9c-d122-430c-b6e9-ac8024b7b6c6" providerId="ADAL" clId="{4D02BC02-CA40-0145-8FAF-6BE3E7D9936D}" dt="2025-09-18T06:09:33.716" v="275" actId="1076"/>
        <pc:sldMkLst>
          <pc:docMk/>
          <pc:sldMk cId="1046561435" sldId="1153"/>
        </pc:sldMkLst>
      </pc:sldChg>
    </pc:docChg>
  </pc:docChgLst>
  <pc:docChgLst>
    <pc:chgData name="Said Nabi Lecturer FCSE" userId="22162f9c-d122-430c-b6e9-ac8024b7b6c6" providerId="ADAL" clId="{CF2FA538-86AF-B840-B249-4D5E586FE115}"/>
    <pc:docChg chg="undo custSel addSld delSld modSld sldOrd">
      <pc:chgData name="Said Nabi Lecturer FCSE" userId="22162f9c-d122-430c-b6e9-ac8024b7b6c6" providerId="ADAL" clId="{CF2FA538-86AF-B840-B249-4D5E586FE115}" dt="2025-09-11T06:21:58.765" v="933" actId="113"/>
      <pc:docMkLst>
        <pc:docMk/>
      </pc:docMkLst>
      <pc:sldChg chg="modNotesTx">
        <pc:chgData name="Said Nabi Lecturer FCSE" userId="22162f9c-d122-430c-b6e9-ac8024b7b6c6" providerId="ADAL" clId="{CF2FA538-86AF-B840-B249-4D5E586FE115}" dt="2025-09-08T04:54:35.017" v="139" actId="20577"/>
        <pc:sldMkLst>
          <pc:docMk/>
          <pc:sldMk cId="4279825855" sldId="1101"/>
        </pc:sldMkLst>
      </pc:sldChg>
      <pc:sldChg chg="modAnim">
        <pc:chgData name="Said Nabi Lecturer FCSE" userId="22162f9c-d122-430c-b6e9-ac8024b7b6c6" providerId="ADAL" clId="{CF2FA538-86AF-B840-B249-4D5E586FE115}" dt="2025-09-08T04:54:55.666" v="140"/>
        <pc:sldMkLst>
          <pc:docMk/>
          <pc:sldMk cId="599551991" sldId="1102"/>
        </pc:sldMkLst>
      </pc:sldChg>
      <pc:sldChg chg="modSp modNotesTx">
        <pc:chgData name="Said Nabi Lecturer FCSE" userId="22162f9c-d122-430c-b6e9-ac8024b7b6c6" providerId="ADAL" clId="{CF2FA538-86AF-B840-B249-4D5E586FE115}" dt="2025-09-08T05:04:47.032" v="253" actId="20577"/>
        <pc:sldMkLst>
          <pc:docMk/>
          <pc:sldMk cId="2514025918" sldId="1103"/>
        </pc:sldMkLst>
      </pc:sldChg>
      <pc:sldChg chg="modNotesTx">
        <pc:chgData name="Said Nabi Lecturer FCSE" userId="22162f9c-d122-430c-b6e9-ac8024b7b6c6" providerId="ADAL" clId="{CF2FA538-86AF-B840-B249-4D5E586FE115}" dt="2025-09-08T05:07:50.096" v="268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CF2FA538-86AF-B840-B249-4D5E586FE115}" dt="2025-09-08T04:44:54.257" v="25" actId="20577"/>
        <pc:sldMkLst>
          <pc:docMk/>
          <pc:sldMk cId="3263338990" sldId="1107"/>
        </pc:sldMkLst>
      </pc:sldChg>
      <pc:sldChg chg="del">
        <pc:chgData name="Said Nabi Lecturer FCSE" userId="22162f9c-d122-430c-b6e9-ac8024b7b6c6" providerId="ADAL" clId="{CF2FA538-86AF-B840-B249-4D5E586FE115}" dt="2025-09-08T04:45:22.695" v="26" actId="2696"/>
        <pc:sldMkLst>
          <pc:docMk/>
          <pc:sldMk cId="301422720" sldId="1108"/>
        </pc:sldMkLst>
      </pc:sldChg>
      <pc:sldChg chg="modNotesTx">
        <pc:chgData name="Said Nabi Lecturer FCSE" userId="22162f9c-d122-430c-b6e9-ac8024b7b6c6" providerId="ADAL" clId="{CF2FA538-86AF-B840-B249-4D5E586FE115}" dt="2025-09-11T05:52:48.423" v="926" actId="113"/>
        <pc:sldMkLst>
          <pc:docMk/>
          <pc:sldMk cId="1358618617" sldId="1118"/>
        </pc:sldMkLst>
      </pc:sldChg>
      <pc:sldChg chg="modSp">
        <pc:chgData name="Said Nabi Lecturer FCSE" userId="22162f9c-d122-430c-b6e9-ac8024b7b6c6" providerId="ADAL" clId="{CF2FA538-86AF-B840-B249-4D5E586FE115}" dt="2025-09-11T06:17:04.961" v="930" actId="207"/>
        <pc:sldMkLst>
          <pc:docMk/>
          <pc:sldMk cId="250426232" sldId="1120"/>
        </pc:sldMkLst>
      </pc:sldChg>
      <pc:sldChg chg="modNotesTx">
        <pc:chgData name="Said Nabi Lecturer FCSE" userId="22162f9c-d122-430c-b6e9-ac8024b7b6c6" providerId="ADAL" clId="{CF2FA538-86AF-B840-B249-4D5E586FE115}" dt="2025-09-11T06:21:58.765" v="933" actId="113"/>
        <pc:sldMkLst>
          <pc:docMk/>
          <pc:sldMk cId="3855118072" sldId="1123"/>
        </pc:sldMkLst>
      </pc:sldChg>
      <pc:sldChg chg="modSp add mod ord modAnim">
        <pc:chgData name="Said Nabi Lecturer FCSE" userId="22162f9c-d122-430c-b6e9-ac8024b7b6c6" providerId="ADAL" clId="{CF2FA538-86AF-B840-B249-4D5E586FE115}" dt="2025-09-10T04:34:57.907" v="359" actId="207"/>
        <pc:sldMkLst>
          <pc:docMk/>
          <pc:sldMk cId="241760437" sldId="1126"/>
        </pc:sldMkLst>
      </pc:sldChg>
      <pc:sldChg chg="add">
        <pc:chgData name="Said Nabi Lecturer FCSE" userId="22162f9c-d122-430c-b6e9-ac8024b7b6c6" providerId="ADAL" clId="{CF2FA538-86AF-B840-B249-4D5E586FE115}" dt="2025-09-10T04:23:12.612" v="271" actId="2890"/>
        <pc:sldMkLst>
          <pc:docMk/>
          <pc:sldMk cId="2422897736" sldId="1127"/>
        </pc:sldMkLst>
      </pc:sldChg>
      <pc:sldChg chg="modSp add mod modAnim">
        <pc:chgData name="Said Nabi Lecturer FCSE" userId="22162f9c-d122-430c-b6e9-ac8024b7b6c6" providerId="ADAL" clId="{CF2FA538-86AF-B840-B249-4D5E586FE115}" dt="2025-09-10T04:43:19.982" v="391" actId="207"/>
        <pc:sldMkLst>
          <pc:docMk/>
          <pc:sldMk cId="2896715979" sldId="1128"/>
        </pc:sldMkLst>
      </pc:sldChg>
      <pc:sldChg chg="addSp delSp modSp new mod">
        <pc:chgData name="Said Nabi Lecturer FCSE" userId="22162f9c-d122-430c-b6e9-ac8024b7b6c6" providerId="ADAL" clId="{CF2FA538-86AF-B840-B249-4D5E586FE115}" dt="2025-09-10T04:54:38.475" v="456" actId="20577"/>
        <pc:sldMkLst>
          <pc:docMk/>
          <pc:sldMk cId="593302822" sldId="1129"/>
        </pc:sldMkLst>
      </pc:sldChg>
      <pc:sldChg chg="addSp delSp modSp add mod modAnim">
        <pc:chgData name="Said Nabi Lecturer FCSE" userId="22162f9c-d122-430c-b6e9-ac8024b7b6c6" providerId="ADAL" clId="{CF2FA538-86AF-B840-B249-4D5E586FE115}" dt="2025-09-10T06:41:44.041" v="57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CF2FA538-86AF-B840-B249-4D5E586FE115}" dt="2025-09-10T04:56:22.174" v="458" actId="2696"/>
        <pc:sldMkLst>
          <pc:docMk/>
          <pc:sldMk cId="3339245197" sldId="1130"/>
        </pc:sldMkLst>
      </pc:sldChg>
      <pc:sldChg chg="addSp modSp add mod modAnim">
        <pc:chgData name="Said Nabi Lecturer FCSE" userId="22162f9c-d122-430c-b6e9-ac8024b7b6c6" providerId="ADAL" clId="{CF2FA538-86AF-B840-B249-4D5E586FE115}" dt="2025-09-10T06:49:02.099" v="612" actId="107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CF2FA538-86AF-B840-B249-4D5E586FE115}" dt="2025-09-10T06:42:49.970" v="578" actId="2696"/>
        <pc:sldMkLst>
          <pc:docMk/>
          <pc:sldMk cId="3937952297" sldId="1131"/>
        </pc:sldMkLst>
      </pc:sldChg>
      <pc:sldChg chg="addSp delSp modSp new mod">
        <pc:chgData name="Said Nabi Lecturer FCSE" userId="22162f9c-d122-430c-b6e9-ac8024b7b6c6" providerId="ADAL" clId="{CF2FA538-86AF-B840-B249-4D5E586FE115}" dt="2025-09-10T09:16:58.472" v="631" actId="14100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CF2FA538-86AF-B840-B249-4D5E586FE115}" dt="2025-09-10T06:43:10.956" v="583"/>
        <pc:sldMkLst>
          <pc:docMk/>
          <pc:sldMk cId="3566018581" sldId="1132"/>
        </pc:sldMkLst>
      </pc:sldChg>
      <pc:sldChg chg="addSp modSp add mod modAnim">
        <pc:chgData name="Said Nabi Lecturer FCSE" userId="22162f9c-d122-430c-b6e9-ac8024b7b6c6" providerId="ADAL" clId="{CF2FA538-86AF-B840-B249-4D5E586FE115}" dt="2025-09-11T04:27:07.649" v="834" actId="1076"/>
        <pc:sldMkLst>
          <pc:docMk/>
          <pc:sldMk cId="3198496999" sldId="1133"/>
        </pc:sldMkLst>
      </pc:sldChg>
      <pc:sldChg chg="addSp modSp add mod">
        <pc:chgData name="Said Nabi Lecturer FCSE" userId="22162f9c-d122-430c-b6e9-ac8024b7b6c6" providerId="ADAL" clId="{CF2FA538-86AF-B840-B249-4D5E586FE115}" dt="2025-09-11T04:33:15.433" v="853" actId="1076"/>
        <pc:sldMkLst>
          <pc:docMk/>
          <pc:sldMk cId="1218247055" sldId="1134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5:00.367" v="856" actId="1076"/>
        <pc:sldMkLst>
          <pc:docMk/>
          <pc:sldMk cId="872205297" sldId="1135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7:36.586" v="872" actId="14100"/>
        <pc:sldMkLst>
          <pc:docMk/>
          <pc:sldMk cId="403607528" sldId="1136"/>
        </pc:sldMkLst>
      </pc:sldChg>
      <pc:sldChg chg="addSp delSp modSp add mod">
        <pc:chgData name="Said Nabi Lecturer FCSE" userId="22162f9c-d122-430c-b6e9-ac8024b7b6c6" providerId="ADAL" clId="{CF2FA538-86AF-B840-B249-4D5E586FE115}" dt="2025-09-11T04:52:19.778" v="884" actId="113"/>
        <pc:sldMkLst>
          <pc:docMk/>
          <pc:sldMk cId="248812704" sldId="1137"/>
        </pc:sldMkLst>
      </pc:sldChg>
      <pc:sldChg chg="add del">
        <pc:chgData name="Said Nabi Lecturer FCSE" userId="22162f9c-d122-430c-b6e9-ac8024b7b6c6" providerId="ADAL" clId="{CF2FA538-86AF-B840-B249-4D5E586FE115}" dt="2025-09-11T04:33:37.575" v="854" actId="2696"/>
        <pc:sldMkLst>
          <pc:docMk/>
          <pc:sldMk cId="2608253588" sldId="1138"/>
        </pc:sldMkLst>
      </pc:sldChg>
    </pc:docChg>
  </pc:docChgLst>
  <pc:docChgLst>
    <pc:chgData name="Said Nabi Lecturer FCSE" userId="S::said.nabi@giki.edu.pk::22162f9c-d122-430c-b6e9-ac8024b7b6c6" providerId="AD" clId="Web-{757F4177-8241-6F18-5838-D89D6286101F}"/>
    <pc:docChg chg="addSld delSld">
      <pc:chgData name="Said Nabi Lecturer FCSE" userId="S::said.nabi@giki.edu.pk::22162f9c-d122-430c-b6e9-ac8024b7b6c6" providerId="AD" clId="Web-{757F4177-8241-6F18-5838-D89D6286101F}" dt="2025-09-19T06:49:24.481" v="19"/>
      <pc:docMkLst>
        <pc:docMk/>
      </pc:docMkLst>
      <pc:sldChg chg="del">
        <pc:chgData name="Said Nabi Lecturer FCSE" userId="S::said.nabi@giki.edu.pk::22162f9c-d122-430c-b6e9-ac8024b7b6c6" providerId="AD" clId="Web-{757F4177-8241-6F18-5838-D89D6286101F}" dt="2025-09-19T06:49:07.746" v="9"/>
        <pc:sldMkLst>
          <pc:docMk/>
          <pc:sldMk cId="1096063026" sldId="3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0"/>
        <pc:sldMkLst>
          <pc:docMk/>
          <pc:sldMk cId="1782271132" sldId="3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7"/>
        <pc:sldMkLst>
          <pc:docMk/>
          <pc:sldMk cId="403607528" sldId="113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6"/>
        <pc:sldMkLst>
          <pc:docMk/>
          <pc:sldMk cId="248812704" sldId="11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5"/>
        <pc:sldMkLst>
          <pc:docMk/>
          <pc:sldMk cId="1938970744" sldId="11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4"/>
        <pc:sldMkLst>
          <pc:docMk/>
          <pc:sldMk cId="1566437426" sldId="113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3"/>
        <pc:sldMkLst>
          <pc:docMk/>
          <pc:sldMk cId="3780307356" sldId="114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1"/>
        <pc:sldMkLst>
          <pc:docMk/>
          <pc:sldMk cId="580909099" sldId="1141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2"/>
        <pc:sldMkLst>
          <pc:docMk/>
          <pc:sldMk cId="1849588551" sldId="1142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8"/>
        <pc:sldMkLst>
          <pc:docMk/>
          <pc:sldMk cId="2474882224" sldId="1143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7"/>
        <pc:sldMkLst>
          <pc:docMk/>
          <pc:sldMk cId="4248586032" sldId="1144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6"/>
        <pc:sldMkLst>
          <pc:docMk/>
          <pc:sldMk cId="589527899" sldId="1145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5"/>
        <pc:sldMkLst>
          <pc:docMk/>
          <pc:sldMk cId="4008382073" sldId="114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4"/>
        <pc:sldMkLst>
          <pc:docMk/>
          <pc:sldMk cId="1622355600" sldId="114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3"/>
        <pc:sldMkLst>
          <pc:docMk/>
          <pc:sldMk cId="110779487" sldId="114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2"/>
        <pc:sldMkLst>
          <pc:docMk/>
          <pc:sldMk cId="2951669984" sldId="114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1"/>
        <pc:sldMkLst>
          <pc:docMk/>
          <pc:sldMk cId="2984414478" sldId="115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0"/>
        <pc:sldMkLst>
          <pc:docMk/>
          <pc:sldMk cId="1774331541" sldId="1151"/>
        </pc:sldMkLst>
      </pc:sldChg>
      <pc:sldChg chg="new">
        <pc:chgData name="Said Nabi Lecturer FCSE" userId="S::said.nabi@giki.edu.pk::22162f9c-d122-430c-b6e9-ac8024b7b6c6" providerId="AD" clId="Web-{757F4177-8241-6F18-5838-D89D6286101F}" dt="2025-09-19T06:49:18.512" v="18"/>
        <pc:sldMkLst>
          <pc:docMk/>
          <pc:sldMk cId="788360388" sldId="1154"/>
        </pc:sldMkLst>
      </pc:sldChg>
      <pc:sldChg chg="add replId">
        <pc:chgData name="Said Nabi Lecturer FCSE" userId="S::said.nabi@giki.edu.pk::22162f9c-d122-430c-b6e9-ac8024b7b6c6" providerId="AD" clId="Web-{757F4177-8241-6F18-5838-D89D6286101F}" dt="2025-09-19T06:49:24.481" v="19"/>
        <pc:sldMkLst>
          <pc:docMk/>
          <pc:sldMk cId="2769336207" sldId="1155"/>
        </pc:sldMkLst>
      </pc:sldChg>
    </pc:docChg>
  </pc:docChgLst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67A4F9F5-779B-5943-B14E-B85497A2BF22}"/>
    <pc:docChg chg="undo redo custSel addSld delSld modSld sldOrd">
      <pc:chgData name="Said Nabi Lecturer FCSE" userId="22162f9c-d122-430c-b6e9-ac8024b7b6c6" providerId="ADAL" clId="{67A4F9F5-779B-5943-B14E-B85497A2BF22}" dt="2025-10-23T08:25:37.962" v="11082" actId="2696"/>
      <pc:docMkLst>
        <pc:docMk/>
      </pc:docMkLst>
      <pc:sldChg chg="del">
        <pc:chgData name="Said Nabi Lecturer FCSE" userId="22162f9c-d122-430c-b6e9-ac8024b7b6c6" providerId="ADAL" clId="{67A4F9F5-779B-5943-B14E-B85497A2BF22}" dt="2025-10-02T09:32:38.802" v="8019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67A4F9F5-779B-5943-B14E-B85497A2BF22}" dt="2025-10-02T09:32:38.990" v="8024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67A4F9F5-779B-5943-B14E-B85497A2BF22}" dt="2025-10-02T09:32:38.839" v="8020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67A4F9F5-779B-5943-B14E-B85497A2BF22}" dt="2025-10-02T09:32:38.952" v="8023" actId="2696"/>
        <pc:sldMkLst>
          <pc:docMk/>
          <pc:sldMk cId="1953087460" sldId="331"/>
        </pc:sldMkLst>
      </pc:sldChg>
      <pc:sldChg chg="del">
        <pc:chgData name="Said Nabi Lecturer FCSE" userId="22162f9c-d122-430c-b6e9-ac8024b7b6c6" providerId="ADAL" clId="{67A4F9F5-779B-5943-B14E-B85497A2BF22}" dt="2025-10-02T09:32:39.022" v="8025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67A4F9F5-779B-5943-B14E-B85497A2BF22}" dt="2025-10-02T09:32:39.077" v="8026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67A4F9F5-779B-5943-B14E-B85497A2BF22}" dt="2025-10-02T09:32:39.104" v="8027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67A4F9F5-779B-5943-B14E-B85497A2BF22}" dt="2025-10-02T09:32:39.140" v="8028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67A4F9F5-779B-5943-B14E-B85497A2BF22}" dt="2025-10-02T09:32:39.176" v="8029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67A4F9F5-779B-5943-B14E-B85497A2BF22}" dt="2025-10-02T09:32:39.202" v="8030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67A4F9F5-779B-5943-B14E-B85497A2BF22}" dt="2025-10-02T09:32:39.235" v="8031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67A4F9F5-779B-5943-B14E-B85497A2BF22}" dt="2025-10-02T09:32:39.268" v="8032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67A4F9F5-779B-5943-B14E-B85497A2BF22}" dt="2025-10-02T09:32:39.297" v="8033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67A4F9F5-779B-5943-B14E-B85497A2BF22}" dt="2025-10-02T09:32:39.322" v="8034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67A4F9F5-779B-5943-B14E-B85497A2BF22}" dt="2025-10-02T09:32:39.354" v="8035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67A4F9F5-779B-5943-B14E-B85497A2BF22}" dt="2025-10-02T09:32:39.383" v="8036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67A4F9F5-779B-5943-B14E-B85497A2BF22}" dt="2025-10-02T09:32:39.411" v="8037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67A4F9F5-779B-5943-B14E-B85497A2BF22}" dt="2025-10-02T09:32:39.437" v="8038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67A4F9F5-779B-5943-B14E-B85497A2BF22}" dt="2025-10-02T09:32:39.467" v="8039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67A4F9F5-779B-5943-B14E-B85497A2BF22}" dt="2025-10-02T09:32:39.487" v="8040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67A4F9F5-779B-5943-B14E-B85497A2BF22}" dt="2025-10-02T09:32:39.513" v="8041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67A4F9F5-779B-5943-B14E-B85497A2BF22}" dt="2025-10-02T09:32:39.676" v="8047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67A4F9F5-779B-5943-B14E-B85497A2BF22}" dt="2025-10-02T09:32:39.732" v="8049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67A4F9F5-779B-5943-B14E-B85497A2BF22}" dt="2025-10-02T09:32:39.760" v="8050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67A4F9F5-779B-5943-B14E-B85497A2BF22}" dt="2025-10-02T09:32:39.786" v="8051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67A4F9F5-779B-5943-B14E-B85497A2BF22}" dt="2025-10-02T09:32:39.820" v="8052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67A4F9F5-779B-5943-B14E-B85497A2BF22}" dt="2025-10-02T09:32:39.851" v="8053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67A4F9F5-779B-5943-B14E-B85497A2BF22}" dt="2025-10-02T09:32:39.884" v="8054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67A4F9F5-779B-5943-B14E-B85497A2BF22}" dt="2025-10-02T09:32:39.960" v="8055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67A4F9F5-779B-5943-B14E-B85497A2BF22}" dt="2025-10-02T09:32:40.005" v="8056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67A4F9F5-779B-5943-B14E-B85497A2BF22}" dt="2025-10-02T09:32:40.055" v="8057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67A4F9F5-779B-5943-B14E-B85497A2BF22}" dt="2025-10-02T09:32:40.092" v="8058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67A4F9F5-779B-5943-B14E-B85497A2BF22}" dt="2025-10-02T09:32:40.127" v="8059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67A4F9F5-779B-5943-B14E-B85497A2BF22}" dt="2025-10-02T09:32:40.167" v="8060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67A4F9F5-779B-5943-B14E-B85497A2BF22}" dt="2025-10-02T09:32:40.196" v="8061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67A4F9F5-779B-5943-B14E-B85497A2BF22}" dt="2025-10-02T09:32:40.220" v="8062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67A4F9F5-779B-5943-B14E-B85497A2BF22}" dt="2025-10-02T09:32:40.248" v="8063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67A4F9F5-779B-5943-B14E-B85497A2BF22}" dt="2025-10-02T09:32:40.269" v="8064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67A4F9F5-779B-5943-B14E-B85497A2BF22}" dt="2025-10-02T09:32:40.299" v="8065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67A4F9F5-779B-5943-B14E-B85497A2BF22}" dt="2025-10-02T09:32:40.327" v="8066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67A4F9F5-779B-5943-B14E-B85497A2BF22}" dt="2025-10-02T09:32:40.353" v="8067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67A4F9F5-779B-5943-B14E-B85497A2BF22}" dt="2025-10-02T09:32:40.384" v="8068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67A4F9F5-779B-5943-B14E-B85497A2BF22}" dt="2025-10-02T09:32:40.410" v="8069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67A4F9F5-779B-5943-B14E-B85497A2BF22}" dt="2025-10-02T09:32:40.438" v="8070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67A4F9F5-779B-5943-B14E-B85497A2BF22}" dt="2025-10-02T09:32:40.464" v="8071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67A4F9F5-779B-5943-B14E-B85497A2BF22}" dt="2025-10-02T09:32:40.511" v="8072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67A4F9F5-779B-5943-B14E-B85497A2BF22}" dt="2025-10-02T09:32:40.522" v="8073" actId="2696"/>
        <pc:sldMkLst>
          <pc:docMk/>
          <pc:sldMk cId="3261006498" sldId="383"/>
        </pc:sldMkLst>
      </pc:sldChg>
      <pc:sldChg chg="modSp mod">
        <pc:chgData name="Said Nabi Lecturer FCSE" userId="22162f9c-d122-430c-b6e9-ac8024b7b6c6" providerId="ADAL" clId="{67A4F9F5-779B-5943-B14E-B85497A2BF22}" dt="2025-10-18T03:57:03.136" v="9670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67A4F9F5-779B-5943-B14E-B85497A2BF22}" dt="2025-10-11T01:40:06.935" v="9073" actId="20577"/>
          <ac:spMkLst>
            <pc:docMk/>
            <pc:sldMk cId="1696953445" sldId="384"/>
            <ac:spMk id="2" creationId="{00000000-0000-0000-0000-000000000000}"/>
          </ac:spMkLst>
        </pc:spChg>
        <pc:spChg chg="mod">
          <ac:chgData name="Said Nabi Lecturer FCSE" userId="22162f9c-d122-430c-b6e9-ac8024b7b6c6" providerId="ADAL" clId="{67A4F9F5-779B-5943-B14E-B85497A2BF22}" dt="2025-10-18T03:57:03.136" v="9670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del">
        <pc:chgData name="Said Nabi Lecturer FCSE" userId="22162f9c-d122-430c-b6e9-ac8024b7b6c6" providerId="ADAL" clId="{67A4F9F5-779B-5943-B14E-B85497A2BF22}" dt="2025-10-02T09:32:38.911" v="8022" actId="2696"/>
        <pc:sldMkLst>
          <pc:docMk/>
          <pc:sldMk cId="3453442248" sldId="969"/>
        </pc:sldMkLst>
      </pc:sldChg>
      <pc:sldChg chg="del">
        <pc:chgData name="Said Nabi Lecturer FCSE" userId="22162f9c-d122-430c-b6e9-ac8024b7b6c6" providerId="ADAL" clId="{67A4F9F5-779B-5943-B14E-B85497A2BF22}" dt="2025-10-02T09:32:38.873" v="8021" actId="2696"/>
        <pc:sldMkLst>
          <pc:docMk/>
          <pc:sldMk cId="375550395" sldId="1013"/>
        </pc:sldMkLst>
      </pc:sldChg>
      <pc:sldChg chg="del">
        <pc:chgData name="Said Nabi Lecturer FCSE" userId="22162f9c-d122-430c-b6e9-ac8024b7b6c6" providerId="ADAL" clId="{67A4F9F5-779B-5943-B14E-B85497A2BF22}" dt="2025-10-02T09:32:38.752" v="8017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67A4F9F5-779B-5943-B14E-B85497A2BF22}" dt="2025-10-02T09:32:38.774" v="8018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67A4F9F5-779B-5943-B14E-B85497A2BF22}" dt="2025-10-02T09:32:39.621" v="8045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67A4F9F5-779B-5943-B14E-B85497A2BF22}" dt="2025-10-02T09:32:39.540" v="8042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67A4F9F5-779B-5943-B14E-B85497A2BF22}" dt="2025-10-02T09:32:39.566" v="8043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67A4F9F5-779B-5943-B14E-B85497A2BF22}" dt="2025-10-02T09:32:39.591" v="8044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67A4F9F5-779B-5943-B14E-B85497A2BF22}" dt="2025-10-02T09:32:39.651" v="8046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67A4F9F5-779B-5943-B14E-B85497A2BF22}" dt="2025-10-02T09:32:39.707" v="8048" actId="2696"/>
        <pc:sldMkLst>
          <pc:docMk/>
          <pc:sldMk cId="3238853379" sldId="1026"/>
        </pc:sldMkLst>
      </pc:sldChg>
      <pc:sldChg chg="modSp mod modAnim">
        <pc:chgData name="Said Nabi Lecturer FCSE" userId="22162f9c-d122-430c-b6e9-ac8024b7b6c6" providerId="ADAL" clId="{67A4F9F5-779B-5943-B14E-B85497A2BF22}" dt="2025-10-07T05:51:54.882" v="8223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67A4F9F5-779B-5943-B14E-B85497A2BF22}" dt="2025-10-07T05:51:54.882" v="8223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addSp delSp modSp mod modAnim">
        <pc:chgData name="Said Nabi Lecturer FCSE" userId="22162f9c-d122-430c-b6e9-ac8024b7b6c6" providerId="ADAL" clId="{67A4F9F5-779B-5943-B14E-B85497A2BF22}" dt="2025-09-18T01:52:46.378" v="46"/>
        <pc:sldMkLst>
          <pc:docMk/>
          <pc:sldMk cId="110779487" sldId="1148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09-18T02:14:37.565" v="158"/>
        <pc:sldMkLst>
          <pc:docMk/>
          <pc:sldMk cId="2951669984" sldId="1149"/>
        </pc:sldMkLst>
      </pc:sldChg>
      <pc:sldChg chg="add">
        <pc:chgData name="Said Nabi Lecturer FCSE" userId="22162f9c-d122-430c-b6e9-ac8024b7b6c6" providerId="ADAL" clId="{67A4F9F5-779B-5943-B14E-B85497A2BF22}" dt="2025-09-18T02:14:52.681" v="159" actId="2890"/>
        <pc:sldMkLst>
          <pc:docMk/>
          <pc:sldMk cId="2984414478" sldId="1150"/>
        </pc:sldMkLst>
      </pc:sldChg>
      <pc:sldChg chg="del">
        <pc:chgData name="Said Nabi Lecturer FCSE" userId="22162f9c-d122-430c-b6e9-ac8024b7b6c6" providerId="ADAL" clId="{67A4F9F5-779B-5943-B14E-B85497A2BF22}" dt="2025-09-26T01:12:15.549" v="5583" actId="2696"/>
        <pc:sldMkLst>
          <pc:docMk/>
          <pc:sldMk cId="1409692786" sldId="1152"/>
        </pc:sldMkLst>
      </pc:sldChg>
      <pc:sldChg chg="del">
        <pc:chgData name="Said Nabi Lecturer FCSE" userId="22162f9c-d122-430c-b6e9-ac8024b7b6c6" providerId="ADAL" clId="{67A4F9F5-779B-5943-B14E-B85497A2BF22}" dt="2025-09-26T01:17:57.703" v="5636" actId="2696"/>
        <pc:sldMkLst>
          <pc:docMk/>
          <pc:sldMk cId="1046561435" sldId="1153"/>
        </pc:sldMkLst>
      </pc:sldChg>
      <pc:sldChg chg="add del">
        <pc:chgData name="Said Nabi Lecturer FCSE" userId="22162f9c-d122-430c-b6e9-ac8024b7b6c6" providerId="ADAL" clId="{67A4F9F5-779B-5943-B14E-B85497A2BF22}" dt="2025-10-02T09:32:40.558" v="8074" actId="2696"/>
        <pc:sldMkLst>
          <pc:docMk/>
          <pc:sldMk cId="2495780681" sldId="1153"/>
        </pc:sldMkLst>
      </pc:sldChg>
      <pc:sldChg chg="addSp delSp modSp mod delAnim modAnim">
        <pc:chgData name="Said Nabi Lecturer FCSE" userId="22162f9c-d122-430c-b6e9-ac8024b7b6c6" providerId="ADAL" clId="{67A4F9F5-779B-5943-B14E-B85497A2BF22}" dt="2025-09-20T01:31:35.080" v="677" actId="14100"/>
        <pc:sldMkLst>
          <pc:docMk/>
          <pc:sldMk cId="788360388" sldId="1154"/>
        </pc:sldMkLst>
      </pc:sldChg>
      <pc:sldChg chg="addSp delSp modSp del mod setBg delAnim modAnim">
        <pc:chgData name="Said Nabi Lecturer FCSE" userId="22162f9c-d122-430c-b6e9-ac8024b7b6c6" providerId="ADAL" clId="{67A4F9F5-779B-5943-B14E-B85497A2BF22}" dt="2025-09-26T01:12:15.585" v="5584" actId="2696"/>
        <pc:sldMkLst>
          <pc:docMk/>
          <pc:sldMk cId="2769336207" sldId="1155"/>
        </pc:sldMkLst>
      </pc:sldChg>
      <pc:sldChg chg="addSp delSp modSp add del mod modAnim modNotesTx">
        <pc:chgData name="Said Nabi Lecturer FCSE" userId="22162f9c-d122-430c-b6e9-ac8024b7b6c6" providerId="ADAL" clId="{67A4F9F5-779B-5943-B14E-B85497A2BF22}" dt="2025-09-26T01:12:15.671" v="5587" actId="2696"/>
        <pc:sldMkLst>
          <pc:docMk/>
          <pc:sldMk cId="163271293" sldId="1156"/>
        </pc:sldMkLst>
      </pc:sldChg>
      <pc:sldChg chg="addSp delSp modSp add del mod ord modAnim">
        <pc:chgData name="Said Nabi Lecturer FCSE" userId="22162f9c-d122-430c-b6e9-ac8024b7b6c6" providerId="ADAL" clId="{67A4F9F5-779B-5943-B14E-B85497A2BF22}" dt="2025-09-26T01:12:15.644" v="5586" actId="2696"/>
        <pc:sldMkLst>
          <pc:docMk/>
          <pc:sldMk cId="4237262992" sldId="1157"/>
        </pc:sldMkLst>
      </pc:sldChg>
      <pc:sldChg chg="addSp delSp modSp add del mod ord modAnim modNotesTx">
        <pc:chgData name="Said Nabi Lecturer FCSE" userId="22162f9c-d122-430c-b6e9-ac8024b7b6c6" providerId="ADAL" clId="{67A4F9F5-779B-5943-B14E-B85497A2BF22}" dt="2025-09-26T01:12:15.750" v="5590" actId="2696"/>
        <pc:sldMkLst>
          <pc:docMk/>
          <pc:sldMk cId="74689808" sldId="1158"/>
        </pc:sldMkLst>
      </pc:sldChg>
      <pc:sldChg chg="addSp modSp add del mod modAnim">
        <pc:chgData name="Said Nabi Lecturer FCSE" userId="22162f9c-d122-430c-b6e9-ac8024b7b6c6" providerId="ADAL" clId="{67A4F9F5-779B-5943-B14E-B85497A2BF22}" dt="2025-09-26T01:12:15.855" v="5593" actId="2696"/>
        <pc:sldMkLst>
          <pc:docMk/>
          <pc:sldMk cId="1425749561" sldId="1159"/>
        </pc:sldMkLst>
      </pc:sldChg>
      <pc:sldChg chg="delSp modSp add del mod delAnim">
        <pc:chgData name="Said Nabi Lecturer FCSE" userId="22162f9c-d122-430c-b6e9-ac8024b7b6c6" providerId="ADAL" clId="{67A4F9F5-779B-5943-B14E-B85497A2BF22}" dt="2025-09-26T01:12:15.919" v="5595" actId="2696"/>
        <pc:sldMkLst>
          <pc:docMk/>
          <pc:sldMk cId="3734291625" sldId="1160"/>
        </pc:sldMkLst>
      </pc:sldChg>
      <pc:sldChg chg="modSp add del mod">
        <pc:chgData name="Said Nabi Lecturer FCSE" userId="22162f9c-d122-430c-b6e9-ac8024b7b6c6" providerId="ADAL" clId="{67A4F9F5-779B-5943-B14E-B85497A2BF22}" dt="2025-09-26T01:12:15.952" v="5596" actId="2696"/>
        <pc:sldMkLst>
          <pc:docMk/>
          <pc:sldMk cId="4240381332" sldId="1161"/>
        </pc:sldMkLst>
      </pc:sldChg>
      <pc:sldChg chg="addSp delSp modSp add del mod modNotesTx">
        <pc:chgData name="Said Nabi Lecturer FCSE" userId="22162f9c-d122-430c-b6e9-ac8024b7b6c6" providerId="ADAL" clId="{67A4F9F5-779B-5943-B14E-B85497A2BF22}" dt="2025-09-26T01:12:15.980" v="5597" actId="2696"/>
        <pc:sldMkLst>
          <pc:docMk/>
          <pc:sldMk cId="2269444026" sldId="1162"/>
        </pc:sldMkLst>
      </pc:sldChg>
      <pc:sldChg chg="new del">
        <pc:chgData name="Said Nabi Lecturer FCSE" userId="22162f9c-d122-430c-b6e9-ac8024b7b6c6" providerId="ADAL" clId="{67A4F9F5-779B-5943-B14E-B85497A2BF22}" dt="2025-09-20T05:50:23.349" v="1249" actId="680"/>
        <pc:sldMkLst>
          <pc:docMk/>
          <pc:sldMk cId="968935115" sldId="1163"/>
        </pc:sldMkLst>
      </pc:sldChg>
      <pc:sldChg chg="addSp delSp modSp add del mod delAnim modAnim modNotesTx">
        <pc:chgData name="Said Nabi Lecturer FCSE" userId="22162f9c-d122-430c-b6e9-ac8024b7b6c6" providerId="ADAL" clId="{67A4F9F5-779B-5943-B14E-B85497A2BF22}" dt="2025-09-26T01:12:16.007" v="5598" actId="2696"/>
        <pc:sldMkLst>
          <pc:docMk/>
          <pc:sldMk cId="3967535283" sldId="1163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047" v="5599" actId="2696"/>
        <pc:sldMkLst>
          <pc:docMk/>
          <pc:sldMk cId="2044897221" sldId="1164"/>
        </pc:sldMkLst>
      </pc:sldChg>
      <pc:sldChg chg="modSp add del mod modAnim">
        <pc:chgData name="Said Nabi Lecturer FCSE" userId="22162f9c-d122-430c-b6e9-ac8024b7b6c6" providerId="ADAL" clId="{67A4F9F5-779B-5943-B14E-B85497A2BF22}" dt="2025-09-26T01:12:15.819" v="5592" actId="2696"/>
        <pc:sldMkLst>
          <pc:docMk/>
          <pc:sldMk cId="27947101" sldId="1165"/>
        </pc:sldMkLst>
      </pc:sldChg>
      <pc:sldChg chg="addSp delSp modSp add del mod delAnim">
        <pc:chgData name="Said Nabi Lecturer FCSE" userId="22162f9c-d122-430c-b6e9-ac8024b7b6c6" providerId="ADAL" clId="{67A4F9F5-779B-5943-B14E-B85497A2BF22}" dt="2025-09-26T01:12:15.781" v="5591" actId="2696"/>
        <pc:sldMkLst>
          <pc:docMk/>
          <pc:sldMk cId="3478326373" sldId="1166"/>
        </pc:sldMkLst>
      </pc:sldChg>
      <pc:sldChg chg="modSp add del modAnim">
        <pc:chgData name="Said Nabi Lecturer FCSE" userId="22162f9c-d122-430c-b6e9-ac8024b7b6c6" providerId="ADAL" clId="{67A4F9F5-779B-5943-B14E-B85497A2BF22}" dt="2025-09-26T01:12:15.612" v="5585" actId="2696"/>
        <pc:sldMkLst>
          <pc:docMk/>
          <pc:sldMk cId="3099307452" sldId="1167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09-26T01:12:15.704" v="5588" actId="2696"/>
        <pc:sldMkLst>
          <pc:docMk/>
          <pc:sldMk cId="6191096" sldId="1168"/>
        </pc:sldMkLst>
      </pc:sldChg>
      <pc:sldChg chg="addSp delSp modSp new del mod setBg delAnim modAnim">
        <pc:chgData name="Said Nabi Lecturer FCSE" userId="22162f9c-d122-430c-b6e9-ac8024b7b6c6" providerId="ADAL" clId="{67A4F9F5-779B-5943-B14E-B85497A2BF22}" dt="2025-09-26T01:12:15.732" v="5589" actId="2696"/>
        <pc:sldMkLst>
          <pc:docMk/>
          <pc:sldMk cId="2302639237" sldId="1169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22T13:56:17.837" v="10722" actId="20577"/>
        <pc:sldMkLst>
          <pc:docMk/>
          <pc:sldMk cId="2929290793" sldId="1171"/>
        </pc:sldMkLst>
        <pc:spChg chg="add mod">
          <ac:chgData name="Said Nabi Lecturer FCSE" userId="22162f9c-d122-430c-b6e9-ac8024b7b6c6" providerId="ADAL" clId="{67A4F9F5-779B-5943-B14E-B85497A2BF22}" dt="2025-10-22T13:56:17.837" v="10722" actId="20577"/>
          <ac:spMkLst>
            <pc:docMk/>
            <pc:sldMk cId="2929290793" sldId="1171"/>
            <ac:spMk id="2" creationId="{0F424351-1821-20D1-0B4F-9B2A07AD80E2}"/>
          </ac:spMkLst>
        </pc:spChg>
        <pc:spChg chg="del">
          <ac:chgData name="Said Nabi Lecturer FCSE" userId="22162f9c-d122-430c-b6e9-ac8024b7b6c6" providerId="ADAL" clId="{67A4F9F5-779B-5943-B14E-B85497A2BF22}" dt="2025-10-22T13:55:29.866" v="10696" actId="478"/>
          <ac:spMkLst>
            <pc:docMk/>
            <pc:sldMk cId="2929290793" sldId="1171"/>
            <ac:spMk id="22" creationId="{0A96E287-3059-32C6-12A6-0CBED69AC1AA}"/>
          </ac:spMkLst>
        </pc:spChg>
        <pc:spChg chg="del">
          <ac:chgData name="Said Nabi Lecturer FCSE" userId="22162f9c-d122-430c-b6e9-ac8024b7b6c6" providerId="ADAL" clId="{67A4F9F5-779B-5943-B14E-B85497A2BF22}" dt="2025-10-22T13:55:29.866" v="10696" actId="478"/>
          <ac:spMkLst>
            <pc:docMk/>
            <pc:sldMk cId="2929290793" sldId="1171"/>
            <ac:spMk id="23" creationId="{14BF9A1E-5A8B-636B-F85A-8A58E2B0BB21}"/>
          </ac:spMkLst>
        </pc:spChg>
        <pc:spChg chg="del">
          <ac:chgData name="Said Nabi Lecturer FCSE" userId="22162f9c-d122-430c-b6e9-ac8024b7b6c6" providerId="ADAL" clId="{67A4F9F5-779B-5943-B14E-B85497A2BF22}" dt="2025-10-22T13:55:29.866" v="10696" actId="478"/>
          <ac:spMkLst>
            <pc:docMk/>
            <pc:sldMk cId="2929290793" sldId="1171"/>
            <ac:spMk id="24" creationId="{5EC2BF52-D02B-7263-3E51-BCC738F8DAB8}"/>
          </ac:spMkLst>
        </pc:spChg>
        <pc:grpChg chg="del">
          <ac:chgData name="Said Nabi Lecturer FCSE" userId="22162f9c-d122-430c-b6e9-ac8024b7b6c6" providerId="ADAL" clId="{67A4F9F5-779B-5943-B14E-B85497A2BF22}" dt="2025-10-22T13:55:27.005" v="10695" actId="478"/>
          <ac:grpSpMkLst>
            <pc:docMk/>
            <pc:sldMk cId="2929290793" sldId="1171"/>
            <ac:grpSpMk id="18" creationId="{D2B50A4D-2BFB-C0B3-694F-EBA3FCF6790D}"/>
          </ac:grpSpMkLst>
        </pc:grpChg>
      </pc:sldChg>
      <pc:sldChg chg="addSp delSp modSp add del mod delAnim modAnim">
        <pc:chgData name="Said Nabi Lecturer FCSE" userId="22162f9c-d122-430c-b6e9-ac8024b7b6c6" providerId="ADAL" clId="{67A4F9F5-779B-5943-B14E-B85497A2BF22}" dt="2025-09-26T01:12:16.261" v="5608" actId="2696"/>
        <pc:sldMkLst>
          <pc:docMk/>
          <pc:sldMk cId="1227360099" sldId="1172"/>
        </pc:sldMkLst>
      </pc:sldChg>
      <pc:sldChg chg="addSp modSp add del mod modAnim">
        <pc:chgData name="Said Nabi Lecturer FCSE" userId="22162f9c-d122-430c-b6e9-ac8024b7b6c6" providerId="ADAL" clId="{67A4F9F5-779B-5943-B14E-B85497A2BF22}" dt="2025-10-06T12:44:43.220" v="8182" actId="2696"/>
        <pc:sldMkLst>
          <pc:docMk/>
          <pc:sldMk cId="3152522218" sldId="1173"/>
        </pc:sldMkLst>
      </pc:sldChg>
      <pc:sldChg chg="addSp delSp modSp add del mod modAnim">
        <pc:chgData name="Said Nabi Lecturer FCSE" userId="22162f9c-d122-430c-b6e9-ac8024b7b6c6" providerId="ADAL" clId="{67A4F9F5-779B-5943-B14E-B85497A2BF22}" dt="2025-10-06T12:44:43.249" v="8183" actId="2696"/>
        <pc:sldMkLst>
          <pc:docMk/>
          <pc:sldMk cId="821310038" sldId="1174"/>
        </pc:sldMkLst>
      </pc:sldChg>
      <pc:sldChg chg="delSp modSp add del mod modAnim">
        <pc:chgData name="Said Nabi Lecturer FCSE" userId="22162f9c-d122-430c-b6e9-ac8024b7b6c6" providerId="ADAL" clId="{67A4F9F5-779B-5943-B14E-B85497A2BF22}" dt="2025-10-06T12:44:43.273" v="8184" actId="2696"/>
        <pc:sldMkLst>
          <pc:docMk/>
          <pc:sldMk cId="2927742798" sldId="1175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114" v="5601" actId="2696"/>
        <pc:sldMkLst>
          <pc:docMk/>
          <pc:sldMk cId="1540875323" sldId="1176"/>
        </pc:sldMkLst>
      </pc:sldChg>
      <pc:sldChg chg="modSp add del ord modAnim">
        <pc:chgData name="Said Nabi Lecturer FCSE" userId="22162f9c-d122-430c-b6e9-ac8024b7b6c6" providerId="ADAL" clId="{67A4F9F5-779B-5943-B14E-B85497A2BF22}" dt="2025-09-26T01:12:16.094" v="5600" actId="2696"/>
        <pc:sldMkLst>
          <pc:docMk/>
          <pc:sldMk cId="1661240093" sldId="1177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6T01:12:16.153" v="5602" actId="2696"/>
        <pc:sldMkLst>
          <pc:docMk/>
          <pc:sldMk cId="2495003156" sldId="1178"/>
        </pc:sldMkLst>
      </pc:sldChg>
      <pc:sldChg chg="modSp add del mod ord">
        <pc:chgData name="Said Nabi Lecturer FCSE" userId="22162f9c-d122-430c-b6e9-ac8024b7b6c6" providerId="ADAL" clId="{67A4F9F5-779B-5943-B14E-B85497A2BF22}" dt="2025-09-26T01:12:16.168" v="5603" actId="2696"/>
        <pc:sldMkLst>
          <pc:docMk/>
          <pc:sldMk cId="2850505882" sldId="1179"/>
        </pc:sldMkLst>
      </pc:sldChg>
      <pc:sldChg chg="addSp delSp modSp add del mod delAnim">
        <pc:chgData name="Said Nabi Lecturer FCSE" userId="22162f9c-d122-430c-b6e9-ac8024b7b6c6" providerId="ADAL" clId="{67A4F9F5-779B-5943-B14E-B85497A2BF22}" dt="2025-09-26T01:12:16.188" v="5604" actId="2696"/>
        <pc:sldMkLst>
          <pc:docMk/>
          <pc:sldMk cId="570475063" sldId="1180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3T03:04:53.023" v="4392" actId="2696"/>
        <pc:sldMkLst>
          <pc:docMk/>
          <pc:sldMk cId="2666743986" sldId="1181"/>
        </pc:sldMkLst>
      </pc:sldChg>
      <pc:sldChg chg="addSp modSp add del mod modAnim">
        <pc:chgData name="Said Nabi Lecturer FCSE" userId="22162f9c-d122-430c-b6e9-ac8024b7b6c6" providerId="ADAL" clId="{67A4F9F5-779B-5943-B14E-B85497A2BF22}" dt="2025-09-26T01:12:16.201" v="5605" actId="2696"/>
        <pc:sldMkLst>
          <pc:docMk/>
          <pc:sldMk cId="4102497048" sldId="1181"/>
        </pc:sldMkLst>
      </pc:sldChg>
      <pc:sldChg chg="addSp delSp modSp add del mod modAnim">
        <pc:chgData name="Said Nabi Lecturer FCSE" userId="22162f9c-d122-430c-b6e9-ac8024b7b6c6" providerId="ADAL" clId="{67A4F9F5-779B-5943-B14E-B85497A2BF22}" dt="2025-09-26T01:12:16.235" v="5606" actId="2696"/>
        <pc:sldMkLst>
          <pc:docMk/>
          <pc:sldMk cId="1170202438" sldId="1182"/>
        </pc:sldMkLst>
      </pc:sldChg>
      <pc:sldChg chg="addSp delSp modSp add del mod ord">
        <pc:chgData name="Said Nabi Lecturer FCSE" userId="22162f9c-d122-430c-b6e9-ac8024b7b6c6" providerId="ADAL" clId="{67A4F9F5-779B-5943-B14E-B85497A2BF22}" dt="2025-09-26T01:12:16.249" v="5607" actId="2696"/>
        <pc:sldMkLst>
          <pc:docMk/>
          <pc:sldMk cId="2555083029" sldId="1183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324" v="5611" actId="2696"/>
        <pc:sldMkLst>
          <pc:docMk/>
          <pc:sldMk cId="1270443854" sldId="1184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6T01:12:16.273" v="5609" actId="2696"/>
        <pc:sldMkLst>
          <pc:docMk/>
          <pc:sldMk cId="955244743" sldId="1185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09-26T01:12:16.312" v="5610" actId="2696"/>
        <pc:sldMkLst>
          <pc:docMk/>
          <pc:sldMk cId="3806193296" sldId="1186"/>
        </pc:sldMkLst>
      </pc:sldChg>
      <pc:sldChg chg="addSp delSp modSp new del mod ord">
        <pc:chgData name="Said Nabi Lecturer FCSE" userId="22162f9c-d122-430c-b6e9-ac8024b7b6c6" providerId="ADAL" clId="{67A4F9F5-779B-5943-B14E-B85497A2BF22}" dt="2025-09-26T01:12:16.363" v="5612" actId="2696"/>
        <pc:sldMkLst>
          <pc:docMk/>
          <pc:sldMk cId="2840946376" sldId="1187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391" v="5613" actId="2696"/>
        <pc:sldMkLst>
          <pc:docMk/>
          <pc:sldMk cId="988249927" sldId="1188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456" v="5615" actId="2696"/>
        <pc:sldMkLst>
          <pc:docMk/>
          <pc:sldMk cId="2381879136" sldId="1189"/>
        </pc:sldMkLst>
      </pc:sldChg>
      <pc:sldChg chg="addSp delSp modSp new del mod ord delAnim modAnim">
        <pc:chgData name="Said Nabi Lecturer FCSE" userId="22162f9c-d122-430c-b6e9-ac8024b7b6c6" providerId="ADAL" clId="{67A4F9F5-779B-5943-B14E-B85497A2BF22}" dt="2025-09-26T01:12:16.440" v="5614" actId="2696"/>
        <pc:sldMkLst>
          <pc:docMk/>
          <pc:sldMk cId="667624197" sldId="1190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473" v="5616" actId="2696"/>
        <pc:sldMkLst>
          <pc:docMk/>
          <pc:sldMk cId="4161259661" sldId="1191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496" v="5617" actId="2696"/>
        <pc:sldMkLst>
          <pc:docMk/>
          <pc:sldMk cId="2658398296" sldId="1192"/>
        </pc:sldMkLst>
      </pc:sldChg>
      <pc:sldChg chg="modSp add del mod ord modAnim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386339959" sldId="1193"/>
        </pc:sldMkLst>
      </pc:sldChg>
      <pc:sldChg chg="modSp add del mod modAnim">
        <pc:chgData name="Said Nabi Lecturer FCSE" userId="22162f9c-d122-430c-b6e9-ac8024b7b6c6" providerId="ADAL" clId="{67A4F9F5-779B-5943-B14E-B85497A2BF22}" dt="2025-10-06T12:44:43.311" v="8186" actId="2696"/>
        <pc:sldMkLst>
          <pc:docMk/>
          <pc:sldMk cId="1193271379" sldId="1194"/>
        </pc:sldMkLst>
      </pc:sldChg>
      <pc:sldChg chg="modSp add del mod">
        <pc:chgData name="Said Nabi Lecturer FCSE" userId="22162f9c-d122-430c-b6e9-ac8024b7b6c6" providerId="ADAL" clId="{67A4F9F5-779B-5943-B14E-B85497A2BF22}" dt="2025-09-26T01:12:16.509" v="5618" actId="2696"/>
        <pc:sldMkLst>
          <pc:docMk/>
          <pc:sldMk cId="3371569509" sldId="1194"/>
        </pc:sldMkLst>
      </pc:sldChg>
      <pc:sldChg chg="delSp modSp new del mod">
        <pc:chgData name="Said Nabi Lecturer FCSE" userId="22162f9c-d122-430c-b6e9-ac8024b7b6c6" providerId="ADAL" clId="{67A4F9F5-779B-5943-B14E-B85497A2BF22}" dt="2025-09-26T01:12:16.533" v="5619" actId="2696"/>
        <pc:sldMkLst>
          <pc:docMk/>
          <pc:sldMk cId="2619624186" sldId="1195"/>
        </pc:sldMkLst>
      </pc:sldChg>
      <pc:sldChg chg="modSp add del mod modAnim">
        <pc:chgData name="Said Nabi Lecturer FCSE" userId="22162f9c-d122-430c-b6e9-ac8024b7b6c6" providerId="ADAL" clId="{67A4F9F5-779B-5943-B14E-B85497A2BF22}" dt="2025-10-06T12:44:43.295" v="8185" actId="2696"/>
        <pc:sldMkLst>
          <pc:docMk/>
          <pc:sldMk cId="2759835045" sldId="1195"/>
        </pc:sldMkLst>
      </pc:sldChg>
      <pc:sldChg chg="del modAnim">
        <pc:chgData name="Said Nabi Lecturer FCSE" userId="22162f9c-d122-430c-b6e9-ac8024b7b6c6" providerId="ADAL" clId="{67A4F9F5-779B-5943-B14E-B85497A2BF22}" dt="2025-10-06T12:44:43.334" v="8187" actId="2696"/>
        <pc:sldMkLst>
          <pc:docMk/>
          <pc:sldMk cId="3568530517" sldId="1196"/>
        </pc:sldMkLst>
      </pc:sldChg>
      <pc:sldChg chg="modSp del modAnim">
        <pc:chgData name="Said Nabi Lecturer FCSE" userId="22162f9c-d122-430c-b6e9-ac8024b7b6c6" providerId="ADAL" clId="{67A4F9F5-779B-5943-B14E-B85497A2BF22}" dt="2025-10-06T12:44:43.366" v="8188" actId="2696"/>
        <pc:sldMkLst>
          <pc:docMk/>
          <pc:sldMk cId="593065879" sldId="1197"/>
        </pc:sldMkLst>
      </pc:sldChg>
      <pc:sldChg chg="del modAnim">
        <pc:chgData name="Said Nabi Lecturer FCSE" userId="22162f9c-d122-430c-b6e9-ac8024b7b6c6" providerId="ADAL" clId="{67A4F9F5-779B-5943-B14E-B85497A2BF22}" dt="2025-10-06T12:44:43.399" v="8189" actId="2696"/>
        <pc:sldMkLst>
          <pc:docMk/>
          <pc:sldMk cId="2356197765" sldId="1198"/>
        </pc:sldMkLst>
      </pc:sldChg>
      <pc:sldChg chg="del modAnim">
        <pc:chgData name="Said Nabi Lecturer FCSE" userId="22162f9c-d122-430c-b6e9-ac8024b7b6c6" providerId="ADAL" clId="{67A4F9F5-779B-5943-B14E-B85497A2BF22}" dt="2025-10-06T12:44:43.430" v="8190" actId="2696"/>
        <pc:sldMkLst>
          <pc:docMk/>
          <pc:sldMk cId="2431197673" sldId="1199"/>
        </pc:sldMkLst>
      </pc:sldChg>
      <pc:sldChg chg="del modAnim">
        <pc:chgData name="Said Nabi Lecturer FCSE" userId="22162f9c-d122-430c-b6e9-ac8024b7b6c6" providerId="ADAL" clId="{67A4F9F5-779B-5943-B14E-B85497A2BF22}" dt="2025-10-06T12:44:43.461" v="8191" actId="2696"/>
        <pc:sldMkLst>
          <pc:docMk/>
          <pc:sldMk cId="1452619793" sldId="1200"/>
        </pc:sldMkLst>
      </pc:sldChg>
      <pc:sldChg chg="del modAnim">
        <pc:chgData name="Said Nabi Lecturer FCSE" userId="22162f9c-d122-430c-b6e9-ac8024b7b6c6" providerId="ADAL" clId="{67A4F9F5-779B-5943-B14E-B85497A2BF22}" dt="2025-10-06T12:44:43.495" v="8192" actId="2696"/>
        <pc:sldMkLst>
          <pc:docMk/>
          <pc:sldMk cId="3322202993" sldId="1201"/>
        </pc:sldMkLst>
      </pc:sldChg>
      <pc:sldChg chg="del modAnim">
        <pc:chgData name="Said Nabi Lecturer FCSE" userId="22162f9c-d122-430c-b6e9-ac8024b7b6c6" providerId="ADAL" clId="{67A4F9F5-779B-5943-B14E-B85497A2BF22}" dt="2025-10-06T12:44:43.530" v="8193" actId="2696"/>
        <pc:sldMkLst>
          <pc:docMk/>
          <pc:sldMk cId="2150135870" sldId="1202"/>
        </pc:sldMkLst>
      </pc:sldChg>
      <pc:sldChg chg="del modAnim">
        <pc:chgData name="Said Nabi Lecturer FCSE" userId="22162f9c-d122-430c-b6e9-ac8024b7b6c6" providerId="ADAL" clId="{67A4F9F5-779B-5943-B14E-B85497A2BF22}" dt="2025-10-06T12:44:43.566" v="8194" actId="2696"/>
        <pc:sldMkLst>
          <pc:docMk/>
          <pc:sldMk cId="2621485592" sldId="1203"/>
        </pc:sldMkLst>
      </pc:sldChg>
      <pc:sldChg chg="del modAnim">
        <pc:chgData name="Said Nabi Lecturer FCSE" userId="22162f9c-d122-430c-b6e9-ac8024b7b6c6" providerId="ADAL" clId="{67A4F9F5-779B-5943-B14E-B85497A2BF22}" dt="2025-10-06T12:44:43.603" v="8195" actId="2696"/>
        <pc:sldMkLst>
          <pc:docMk/>
          <pc:sldMk cId="2142708989" sldId="1204"/>
        </pc:sldMkLst>
      </pc:sldChg>
      <pc:sldChg chg="del modAnim">
        <pc:chgData name="Said Nabi Lecturer FCSE" userId="22162f9c-d122-430c-b6e9-ac8024b7b6c6" providerId="ADAL" clId="{67A4F9F5-779B-5943-B14E-B85497A2BF22}" dt="2025-10-06T12:44:43.636" v="8196" actId="2696"/>
        <pc:sldMkLst>
          <pc:docMk/>
          <pc:sldMk cId="390659462" sldId="1205"/>
        </pc:sldMkLst>
      </pc:sldChg>
      <pc:sldChg chg="modSp add del mod modAnim">
        <pc:chgData name="Said Nabi Lecturer FCSE" userId="22162f9c-d122-430c-b6e9-ac8024b7b6c6" providerId="ADAL" clId="{67A4F9F5-779B-5943-B14E-B85497A2BF22}" dt="2025-10-06T12:44:43.679" v="8197" actId="2696"/>
        <pc:sldMkLst>
          <pc:docMk/>
          <pc:sldMk cId="374944398" sldId="1206"/>
        </pc:sldMkLst>
      </pc:sldChg>
      <pc:sldChg chg="addSp modSp add del mod modAnim">
        <pc:chgData name="Said Nabi Lecturer FCSE" userId="22162f9c-d122-430c-b6e9-ac8024b7b6c6" providerId="ADAL" clId="{67A4F9F5-779B-5943-B14E-B85497A2BF22}" dt="2025-10-06T12:44:43.694" v="8198" actId="2696"/>
        <pc:sldMkLst>
          <pc:docMk/>
          <pc:sldMk cId="1842431676" sldId="1207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06T12:44:43.819" v="8203" actId="2696"/>
        <pc:sldMkLst>
          <pc:docMk/>
          <pc:sldMk cId="2548327898" sldId="1208"/>
        </pc:sldMkLst>
      </pc:sldChg>
      <pc:sldChg chg="delSp modSp add del mod ord delAnim modAnim">
        <pc:chgData name="Said Nabi Lecturer FCSE" userId="22162f9c-d122-430c-b6e9-ac8024b7b6c6" providerId="ADAL" clId="{67A4F9F5-779B-5943-B14E-B85497A2BF22}" dt="2025-10-06T12:44:43.741" v="8200" actId="2696"/>
        <pc:sldMkLst>
          <pc:docMk/>
          <pc:sldMk cId="3123115456" sldId="1209"/>
        </pc:sldMkLst>
      </pc:sldChg>
      <pc:sldChg chg="delSp modSp add del mod delAnim modAnim">
        <pc:chgData name="Said Nabi Lecturer FCSE" userId="22162f9c-d122-430c-b6e9-ac8024b7b6c6" providerId="ADAL" clId="{67A4F9F5-779B-5943-B14E-B85497A2BF22}" dt="2025-09-29T13:59:33.595" v="6398" actId="2696"/>
        <pc:sldMkLst>
          <pc:docMk/>
          <pc:sldMk cId="2666946918" sldId="1210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06T12:44:43.901" v="8205" actId="2696"/>
        <pc:sldMkLst>
          <pc:docMk/>
          <pc:sldMk cId="3441244026" sldId="1211"/>
        </pc:sldMkLst>
      </pc:sldChg>
      <pc:sldChg chg="addSp delSp modSp new del mod ord addAnim delAnim modAnim">
        <pc:chgData name="Said Nabi Lecturer FCSE" userId="22162f9c-d122-430c-b6e9-ac8024b7b6c6" providerId="ADAL" clId="{67A4F9F5-779B-5943-B14E-B85497A2BF22}" dt="2025-10-06T12:44:43.721" v="8199" actId="2696"/>
        <pc:sldMkLst>
          <pc:docMk/>
          <pc:sldMk cId="2994534611" sldId="1212"/>
        </pc:sldMkLst>
      </pc:sldChg>
      <pc:sldChg chg="del">
        <pc:chgData name="Said Nabi Lecturer FCSE" userId="22162f9c-d122-430c-b6e9-ac8024b7b6c6" providerId="ADAL" clId="{67A4F9F5-779B-5943-B14E-B85497A2BF22}" dt="2025-10-06T12:44:43.762" v="8201" actId="2696"/>
        <pc:sldMkLst>
          <pc:docMk/>
          <pc:sldMk cId="404614129" sldId="1213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10-06T12:44:43.799" v="8202" actId="2696"/>
        <pc:sldMkLst>
          <pc:docMk/>
          <pc:sldMk cId="2550740950" sldId="1214"/>
        </pc:sldMkLst>
      </pc:sldChg>
      <pc:sldChg chg="add del">
        <pc:chgData name="Said Nabi Lecturer FCSE" userId="22162f9c-d122-430c-b6e9-ac8024b7b6c6" providerId="ADAL" clId="{67A4F9F5-779B-5943-B14E-B85497A2BF22}" dt="2025-10-06T12:44:43.951" v="8207" actId="2696"/>
        <pc:sldMkLst>
          <pc:docMk/>
          <pc:sldMk cId="162301287" sldId="1215"/>
        </pc:sldMkLst>
      </pc:sldChg>
      <pc:sldChg chg="add del ord modTransition">
        <pc:chgData name="Said Nabi Lecturer FCSE" userId="22162f9c-d122-430c-b6e9-ac8024b7b6c6" providerId="ADAL" clId="{67A4F9F5-779B-5943-B14E-B85497A2BF22}" dt="2025-10-06T12:44:43.856" v="8204" actId="2696"/>
        <pc:sldMkLst>
          <pc:docMk/>
          <pc:sldMk cId="4146431570" sldId="1216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06T12:44:43.940" v="8206" actId="2696"/>
        <pc:sldMkLst>
          <pc:docMk/>
          <pc:sldMk cId="1399622901" sldId="1217"/>
        </pc:sldMkLst>
      </pc:sldChg>
      <pc:sldChg chg="delSp modSp new mod">
        <pc:chgData name="Said Nabi Lecturer FCSE" userId="22162f9c-d122-430c-b6e9-ac8024b7b6c6" providerId="ADAL" clId="{67A4F9F5-779B-5943-B14E-B85497A2BF22}" dt="2025-10-02T02:16:20.131" v="8012" actId="1076"/>
        <pc:sldMkLst>
          <pc:docMk/>
          <pc:sldMk cId="1185452636" sldId="1218"/>
        </pc:sldMkLst>
        <pc:spChg chg="mod">
          <ac:chgData name="Said Nabi Lecturer FCSE" userId="22162f9c-d122-430c-b6e9-ac8024b7b6c6" providerId="ADAL" clId="{67A4F9F5-779B-5943-B14E-B85497A2BF22}" dt="2025-10-02T02:16:20.131" v="8012" actId="1076"/>
          <ac:spMkLst>
            <pc:docMk/>
            <pc:sldMk cId="1185452636" sldId="1218"/>
            <ac:spMk id="3" creationId="{5ADCB9A8-8EA1-448E-3B2A-09FB867826A2}"/>
          </ac:spMkLst>
        </pc:spChg>
      </pc:sldChg>
      <pc:sldChg chg="del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2481751389" sldId="1219"/>
        </pc:sldMkLst>
      </pc:sldChg>
      <pc:sldChg chg="modSp del mod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1709720613" sldId="1220"/>
        </pc:sldMkLst>
      </pc:sldChg>
      <pc:sldChg chg="modSp del mod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2099166459" sldId="1221"/>
        </pc:sldMkLst>
      </pc:sldChg>
      <pc:sldChg chg="addSp modSp del mod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641485893" sldId="1222"/>
        </pc:sldMkLst>
      </pc:sldChg>
      <pc:sldChg chg="modSp add del mod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3222165966" sldId="1223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4032314364" sldId="1224"/>
        </pc:sldMkLst>
      </pc:sldChg>
      <pc:sldChg chg="modSp add del mod modAnim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820482098" sldId="1225"/>
        </pc:sldMkLst>
      </pc:sldChg>
      <pc:sldChg chg="addSp delSp modSp new del mod ord modAnim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2575822331" sldId="1226"/>
        </pc:sldMkLst>
      </pc:sldChg>
      <pc:sldChg chg="addSp delSp modSp add del mod del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2588758423" sldId="1227"/>
        </pc:sldMkLst>
      </pc:sldChg>
      <pc:sldChg chg="addSp delSp modSp new mod ord modAnim">
        <pc:chgData name="Said Nabi Lecturer FCSE" userId="22162f9c-d122-430c-b6e9-ac8024b7b6c6" providerId="ADAL" clId="{67A4F9F5-779B-5943-B14E-B85497A2BF22}" dt="2025-10-21T05:58:59.498" v="10473" actId="207"/>
        <pc:sldMkLst>
          <pc:docMk/>
          <pc:sldMk cId="4121899737" sldId="1228"/>
        </pc:sldMkLst>
        <pc:spChg chg="add mod">
          <ac:chgData name="Said Nabi Lecturer FCSE" userId="22162f9c-d122-430c-b6e9-ac8024b7b6c6" providerId="ADAL" clId="{67A4F9F5-779B-5943-B14E-B85497A2BF22}" dt="2025-10-21T05:58:59.498" v="10473" actId="207"/>
          <ac:spMkLst>
            <pc:docMk/>
            <pc:sldMk cId="4121899737" sldId="1228"/>
            <ac:spMk id="5" creationId="{ABAC7852-B9D1-1D9A-40F2-FD307C9D6102}"/>
          </ac:spMkLst>
        </pc:spChg>
        <pc:spChg chg="add mod">
          <ac:chgData name="Said Nabi Lecturer FCSE" userId="22162f9c-d122-430c-b6e9-ac8024b7b6c6" providerId="ADAL" clId="{67A4F9F5-779B-5943-B14E-B85497A2BF22}" dt="2025-10-18T04:28:29.231" v="9738" actId="1076"/>
          <ac:spMkLst>
            <pc:docMk/>
            <pc:sldMk cId="4121899737" sldId="1228"/>
            <ac:spMk id="6" creationId="{D9C02244-A215-0215-383E-E83D556F55AA}"/>
          </ac:spMkLst>
        </pc:spChg>
      </pc:sldChg>
      <pc:sldChg chg="addSp delSp modSp add del mod ord del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1353146355" sldId="1229"/>
        </pc:sldMkLst>
      </pc:sldChg>
      <pc:sldChg chg="modSp add del">
        <pc:chgData name="Said Nabi Lecturer FCSE" userId="22162f9c-d122-430c-b6e9-ac8024b7b6c6" providerId="ADAL" clId="{67A4F9F5-779B-5943-B14E-B85497A2BF22}" dt="2025-10-10T02:27:28.240" v="8755" actId="2696"/>
        <pc:sldMkLst>
          <pc:docMk/>
          <pc:sldMk cId="1092460063" sldId="1230"/>
        </pc:sldMkLst>
      </pc:sldChg>
      <pc:sldChg chg="modSp 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2479506630" sldId="1230"/>
        </pc:sldMkLst>
      </pc:sldChg>
      <pc:sldChg chg="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4075216070" sldId="1231"/>
        </pc:sldMkLst>
      </pc:sldChg>
      <pc:sldChg chg="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441122211" sldId="1232"/>
        </pc:sldMkLst>
      </pc:sldChg>
      <pc:sldChg chg="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2766890369" sldId="1233"/>
        </pc:sldMkLst>
      </pc:sldChg>
      <pc:sldChg chg="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450793791" sldId="1234"/>
        </pc:sldMkLst>
      </pc:sldChg>
      <pc:sldChg chg="del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3519533585" sldId="1235"/>
        </pc:sldMkLst>
      </pc:sldChg>
      <pc:sldChg chg="addSp delSp modSp del mod mod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1678258991" sldId="1236"/>
        </pc:sldMkLst>
      </pc:sldChg>
      <pc:sldChg chg="addSp delSp modSp new del mod mod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2315620896" sldId="1237"/>
        </pc:sldMkLst>
      </pc:sldChg>
      <pc:sldChg chg="addSp delSp modSp new del mod mod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1622248042" sldId="1238"/>
        </pc:sldMkLst>
      </pc:sldChg>
      <pc:sldChg chg="addSp delSp modSp new del mod mod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388550054" sldId="1239"/>
        </pc:sldMkLst>
      </pc:sldChg>
      <pc:sldChg chg="addSp delSp modSp add del mod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2339356816" sldId="1240"/>
        </pc:sldMkLst>
      </pc:sldChg>
      <pc:sldChg chg="modSp add del mod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1264902447" sldId="1241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10-21T03:51:32.352" v="10465" actId="2696"/>
        <pc:sldMkLst>
          <pc:docMk/>
          <pc:sldMk cId="3128439861" sldId="1242"/>
        </pc:sldMkLst>
      </pc:sldChg>
      <pc:sldChg chg="modSp add mod modAnim">
        <pc:chgData name="Said Nabi Lecturer FCSE" userId="22162f9c-d122-430c-b6e9-ac8024b7b6c6" providerId="ADAL" clId="{67A4F9F5-779B-5943-B14E-B85497A2BF22}" dt="2025-10-21T02:54:49.823" v="10338"/>
        <pc:sldMkLst>
          <pc:docMk/>
          <pc:sldMk cId="2772810392" sldId="1243"/>
        </pc:sldMkLst>
        <pc:spChg chg="mod">
          <ac:chgData name="Said Nabi Lecturer FCSE" userId="22162f9c-d122-430c-b6e9-ac8024b7b6c6" providerId="ADAL" clId="{67A4F9F5-779B-5943-B14E-B85497A2BF22}" dt="2025-10-18T10:27:48.684" v="9805" actId="207"/>
          <ac:spMkLst>
            <pc:docMk/>
            <pc:sldMk cId="2772810392" sldId="1243"/>
            <ac:spMk id="5" creationId="{F76F2250-68C7-CED3-7283-CBAECB99C502}"/>
          </ac:spMkLst>
        </pc:spChg>
        <pc:spChg chg="mod">
          <ac:chgData name="Said Nabi Lecturer FCSE" userId="22162f9c-d122-430c-b6e9-ac8024b7b6c6" providerId="ADAL" clId="{67A4F9F5-779B-5943-B14E-B85497A2BF22}" dt="2025-10-21T02:53:32.177" v="10330"/>
          <ac:spMkLst>
            <pc:docMk/>
            <pc:sldMk cId="2772810392" sldId="1243"/>
            <ac:spMk id="6" creationId="{B2754B41-3155-9A21-57A0-605A0816C03D}"/>
          </ac:spMkLst>
        </pc:spChg>
      </pc:sldChg>
      <pc:sldChg chg="addSp delSp modSp add mod ord modAnim">
        <pc:chgData name="Said Nabi Lecturer FCSE" userId="22162f9c-d122-430c-b6e9-ac8024b7b6c6" providerId="ADAL" clId="{67A4F9F5-779B-5943-B14E-B85497A2BF22}" dt="2025-10-21T02:53:49.939" v="10335"/>
        <pc:sldMkLst>
          <pc:docMk/>
          <pc:sldMk cId="2501507078" sldId="1244"/>
        </pc:sldMkLst>
        <pc:spChg chg="mod">
          <ac:chgData name="Said Nabi Lecturer FCSE" userId="22162f9c-d122-430c-b6e9-ac8024b7b6c6" providerId="ADAL" clId="{67A4F9F5-779B-5943-B14E-B85497A2BF22}" dt="2025-10-21T02:53:26.882" v="10328" actId="21"/>
          <ac:spMkLst>
            <pc:docMk/>
            <pc:sldMk cId="2501507078" sldId="1244"/>
            <ac:spMk id="6" creationId="{53F5B811-7C72-A4A6-9D80-222580CCC851}"/>
          </ac:spMkLst>
        </pc:spChg>
        <pc:picChg chg="add mod">
          <ac:chgData name="Said Nabi Lecturer FCSE" userId="22162f9c-d122-430c-b6e9-ac8024b7b6c6" providerId="ADAL" clId="{67A4F9F5-779B-5943-B14E-B85497A2BF22}" dt="2025-10-18T11:05:44.110" v="9880" actId="1038"/>
          <ac:picMkLst>
            <pc:docMk/>
            <pc:sldMk cId="2501507078" sldId="1244"/>
            <ac:picMk id="3" creationId="{EC0D2DA5-3E7D-9117-22F4-4BFC0AC134AC}"/>
          </ac:picMkLst>
        </pc:picChg>
        <pc:picChg chg="add mod">
          <ac:chgData name="Said Nabi Lecturer FCSE" userId="22162f9c-d122-430c-b6e9-ac8024b7b6c6" providerId="ADAL" clId="{67A4F9F5-779B-5943-B14E-B85497A2BF22}" dt="2025-10-18T11:05:34.602" v="9846" actId="1036"/>
          <ac:picMkLst>
            <pc:docMk/>
            <pc:sldMk cId="2501507078" sldId="1244"/>
            <ac:picMk id="7" creationId="{90FE268C-C111-CCA2-43E9-137D9A37F2D4}"/>
          </ac:picMkLst>
        </pc:picChg>
        <pc:picChg chg="add mod">
          <ac:chgData name="Said Nabi Lecturer FCSE" userId="22162f9c-d122-430c-b6e9-ac8024b7b6c6" providerId="ADAL" clId="{67A4F9F5-779B-5943-B14E-B85497A2BF22}" dt="2025-10-18T11:05:57.725" v="9881" actId="14100"/>
          <ac:picMkLst>
            <pc:docMk/>
            <pc:sldMk cId="2501507078" sldId="1244"/>
            <ac:picMk id="11" creationId="{1AB5E755-A49A-BBC7-6F95-3F28F0365BA5}"/>
          </ac:picMkLst>
        </pc:picChg>
      </pc:sldChg>
      <pc:sldChg chg="addSp delSp modSp new mod addAnim delAnim modAnim">
        <pc:chgData name="Said Nabi Lecturer FCSE" userId="22162f9c-d122-430c-b6e9-ac8024b7b6c6" providerId="ADAL" clId="{67A4F9F5-779B-5943-B14E-B85497A2BF22}" dt="2025-10-21T02:56:13.863" v="10351"/>
        <pc:sldMkLst>
          <pc:docMk/>
          <pc:sldMk cId="1751128252" sldId="1245"/>
        </pc:sldMkLst>
        <pc:spChg chg="add mod">
          <ac:chgData name="Said Nabi Lecturer FCSE" userId="22162f9c-d122-430c-b6e9-ac8024b7b6c6" providerId="ADAL" clId="{67A4F9F5-779B-5943-B14E-B85497A2BF22}" dt="2025-10-19T02:28:23.511" v="10095" actId="1076"/>
          <ac:spMkLst>
            <pc:docMk/>
            <pc:sldMk cId="1751128252" sldId="1245"/>
            <ac:spMk id="56" creationId="{28F0B3C1-7763-453E-53EE-FF1AC7843C30}"/>
          </ac:spMkLst>
        </pc:spChg>
        <pc:grpChg chg="add del mod">
          <ac:chgData name="Said Nabi Lecturer FCSE" userId="22162f9c-d122-430c-b6e9-ac8024b7b6c6" providerId="ADAL" clId="{67A4F9F5-779B-5943-B14E-B85497A2BF22}" dt="2025-10-20T16:30:24.374" v="10296" actId="1076"/>
          <ac:grpSpMkLst>
            <pc:docMk/>
            <pc:sldMk cId="1751128252" sldId="1245"/>
            <ac:grpSpMk id="51" creationId="{0151D83B-939F-D03F-3F7A-740B3EE44A5E}"/>
          </ac:grpSpMkLst>
        </pc:grpChg>
        <pc:picChg chg="add mod">
          <ac:chgData name="Said Nabi Lecturer FCSE" userId="22162f9c-d122-430c-b6e9-ac8024b7b6c6" providerId="ADAL" clId="{67A4F9F5-779B-5943-B14E-B85497A2BF22}" dt="2025-10-20T16:29:32.544" v="10282" actId="1076"/>
          <ac:picMkLst>
            <pc:docMk/>
            <pc:sldMk cId="1751128252" sldId="1245"/>
            <ac:picMk id="3" creationId="{900A8D33-986E-12B1-3EB6-EBBA7CB18DC2}"/>
          </ac:picMkLst>
        </pc:picChg>
        <pc:inkChg chg="add mod">
          <ac:chgData name="Said Nabi Lecturer FCSE" userId="22162f9c-d122-430c-b6e9-ac8024b7b6c6" providerId="ADAL" clId="{67A4F9F5-779B-5943-B14E-B85497A2BF22}" dt="2025-10-20T16:29:55.343" v="10287" actId="1076"/>
          <ac:inkMkLst>
            <pc:docMk/>
            <pc:sldMk cId="1751128252" sldId="1245"/>
            <ac:inkMk id="39" creationId="{1F3C145F-D96B-C241-04A5-8F88BE84A91D}"/>
          </ac:inkMkLst>
        </pc:inkChg>
        <pc:inkChg chg="add mod">
          <ac:chgData name="Said Nabi Lecturer FCSE" userId="22162f9c-d122-430c-b6e9-ac8024b7b6c6" providerId="ADAL" clId="{67A4F9F5-779B-5943-B14E-B85497A2BF22}" dt="2025-10-19T02:23:55.892" v="10070"/>
          <ac:inkMkLst>
            <pc:docMk/>
            <pc:sldMk cId="1751128252" sldId="1245"/>
            <ac:inkMk id="41" creationId="{1E331689-14D0-18CD-F569-03AEA8EF70E8}"/>
          </ac:inkMkLst>
        </pc:inkChg>
        <pc:inkChg chg="add mod">
          <ac:chgData name="Said Nabi Lecturer FCSE" userId="22162f9c-d122-430c-b6e9-ac8024b7b6c6" providerId="ADAL" clId="{67A4F9F5-779B-5943-B14E-B85497A2BF22}" dt="2025-10-19T02:23:55.892" v="10070"/>
          <ac:inkMkLst>
            <pc:docMk/>
            <pc:sldMk cId="1751128252" sldId="1245"/>
            <ac:inkMk id="42" creationId="{51AC304B-79AB-5E5C-9ADA-8BEEAC907766}"/>
          </ac:inkMkLst>
        </pc:inkChg>
        <pc:inkChg chg="add mod">
          <ac:chgData name="Said Nabi Lecturer FCSE" userId="22162f9c-d122-430c-b6e9-ac8024b7b6c6" providerId="ADAL" clId="{67A4F9F5-779B-5943-B14E-B85497A2BF22}" dt="2025-10-19T02:23:55.892" v="10070"/>
          <ac:inkMkLst>
            <pc:docMk/>
            <pc:sldMk cId="1751128252" sldId="1245"/>
            <ac:inkMk id="43" creationId="{8DFC9357-FC09-803B-BD06-4A5B7B0EA17A}"/>
          </ac:inkMkLst>
        </pc:inkChg>
        <pc:inkChg chg="add mod">
          <ac:chgData name="Said Nabi Lecturer FCSE" userId="22162f9c-d122-430c-b6e9-ac8024b7b6c6" providerId="ADAL" clId="{67A4F9F5-779B-5943-B14E-B85497A2BF22}" dt="2025-10-20T16:29:55.343" v="10287" actId="1076"/>
          <ac:inkMkLst>
            <pc:docMk/>
            <pc:sldMk cId="1751128252" sldId="1245"/>
            <ac:inkMk id="46" creationId="{4449099A-6757-069F-AB4B-0BF127A91A75}"/>
          </ac:inkMkLst>
        </pc:inkChg>
      </pc:sldChg>
      <pc:sldChg chg="addSp delSp modSp add mod delAnim">
        <pc:chgData name="Said Nabi Lecturer FCSE" userId="22162f9c-d122-430c-b6e9-ac8024b7b6c6" providerId="ADAL" clId="{67A4F9F5-779B-5943-B14E-B85497A2BF22}" dt="2025-10-20T16:43:16.923" v="10320" actId="5793"/>
        <pc:sldMkLst>
          <pc:docMk/>
          <pc:sldMk cId="1092742553" sldId="1246"/>
        </pc:sldMkLst>
        <pc:spChg chg="add mod">
          <ac:chgData name="Said Nabi Lecturer FCSE" userId="22162f9c-d122-430c-b6e9-ac8024b7b6c6" providerId="ADAL" clId="{67A4F9F5-779B-5943-B14E-B85497A2BF22}" dt="2025-10-20T15:39:05.618" v="10217" actId="1076"/>
          <ac:spMkLst>
            <pc:docMk/>
            <pc:sldMk cId="1092742553" sldId="1246"/>
            <ac:spMk id="2" creationId="{2DB4D72C-1FAB-C4E0-4D25-FF2D0763E087}"/>
          </ac:spMkLst>
        </pc:spChg>
        <pc:spChg chg="mod">
          <ac:chgData name="Said Nabi Lecturer FCSE" userId="22162f9c-d122-430c-b6e9-ac8024b7b6c6" providerId="ADAL" clId="{67A4F9F5-779B-5943-B14E-B85497A2BF22}" dt="2025-10-20T16:43:16.923" v="10320" actId="5793"/>
          <ac:spMkLst>
            <pc:docMk/>
            <pc:sldMk cId="1092742553" sldId="1246"/>
            <ac:spMk id="56" creationId="{13F44887-E0C8-DFF8-CC60-FFBF11F3EA8A}"/>
          </ac:spMkLst>
        </pc:spChg>
        <pc:picChg chg="add mod">
          <ac:chgData name="Said Nabi Lecturer FCSE" userId="22162f9c-d122-430c-b6e9-ac8024b7b6c6" providerId="ADAL" clId="{67A4F9F5-779B-5943-B14E-B85497A2BF22}" dt="2025-10-20T16:24:17.397" v="10260" actId="1076"/>
          <ac:picMkLst>
            <pc:docMk/>
            <pc:sldMk cId="1092742553" sldId="1246"/>
            <ac:picMk id="22" creationId="{2CF59229-3CE3-5C3D-1710-A36D266671FC}"/>
          </ac:picMkLst>
        </pc:picChg>
      </pc:sldChg>
      <pc:sldChg chg="modSp add mod">
        <pc:chgData name="Said Nabi Lecturer FCSE" userId="22162f9c-d122-430c-b6e9-ac8024b7b6c6" providerId="ADAL" clId="{67A4F9F5-779B-5943-B14E-B85497A2BF22}" dt="2025-10-21T03:24:28.778" v="10352"/>
        <pc:sldMkLst>
          <pc:docMk/>
          <pc:sldMk cId="1760459388" sldId="1247"/>
        </pc:sldMkLst>
        <pc:spChg chg="mod">
          <ac:chgData name="Said Nabi Lecturer FCSE" userId="22162f9c-d122-430c-b6e9-ac8024b7b6c6" providerId="ADAL" clId="{67A4F9F5-779B-5943-B14E-B85497A2BF22}" dt="2025-10-20T15:42:16.297" v="10240" actId="207"/>
          <ac:spMkLst>
            <pc:docMk/>
            <pc:sldMk cId="1760459388" sldId="1247"/>
            <ac:spMk id="2" creationId="{821175E4-89BD-45DE-1705-57163F55FFED}"/>
          </ac:spMkLst>
        </pc:spChg>
        <pc:spChg chg="mod">
          <ac:chgData name="Said Nabi Lecturer FCSE" userId="22162f9c-d122-430c-b6e9-ac8024b7b6c6" providerId="ADAL" clId="{67A4F9F5-779B-5943-B14E-B85497A2BF22}" dt="2025-10-21T03:24:28.778" v="10352"/>
          <ac:spMkLst>
            <pc:docMk/>
            <pc:sldMk cId="1760459388" sldId="1247"/>
            <ac:spMk id="56" creationId="{CFBA67F7-52E7-138F-FBFA-75637BF1C8E8}"/>
          </ac:spMkLst>
        </pc:spChg>
      </pc:sldChg>
      <pc:sldChg chg="addSp delSp modSp add mod modAnim">
        <pc:chgData name="Said Nabi Lecturer FCSE" userId="22162f9c-d122-430c-b6e9-ac8024b7b6c6" providerId="ADAL" clId="{67A4F9F5-779B-5943-B14E-B85497A2BF22}" dt="2025-10-23T06:05:46.266" v="11081" actId="2165"/>
        <pc:sldMkLst>
          <pc:docMk/>
          <pc:sldMk cId="2263355912" sldId="1248"/>
        </pc:sldMkLst>
        <pc:spChg chg="add mod">
          <ac:chgData name="Said Nabi Lecturer FCSE" userId="22162f9c-d122-430c-b6e9-ac8024b7b6c6" providerId="ADAL" clId="{67A4F9F5-779B-5943-B14E-B85497A2BF22}" dt="2025-10-21T03:48:58.723" v="10438" actId="14100"/>
          <ac:spMkLst>
            <pc:docMk/>
            <pc:sldMk cId="2263355912" sldId="1248"/>
            <ac:spMk id="8" creationId="{14E09968-61FF-3BE4-FE4A-6A7F9029A904}"/>
          </ac:spMkLst>
        </pc:spChg>
        <pc:spChg chg="mod">
          <ac:chgData name="Said Nabi Lecturer FCSE" userId="22162f9c-d122-430c-b6e9-ac8024b7b6c6" providerId="ADAL" clId="{67A4F9F5-779B-5943-B14E-B85497A2BF22}" dt="2025-10-21T03:24:49.078" v="10353"/>
          <ac:spMkLst>
            <pc:docMk/>
            <pc:sldMk cId="2263355912" sldId="1248"/>
            <ac:spMk id="56" creationId="{A03546D7-2113-A932-4054-6368EF104E96}"/>
          </ac:spMkLst>
        </pc:spChg>
        <pc:graphicFrameChg chg="add mod modGraphic">
          <ac:chgData name="Said Nabi Lecturer FCSE" userId="22162f9c-d122-430c-b6e9-ac8024b7b6c6" providerId="ADAL" clId="{67A4F9F5-779B-5943-B14E-B85497A2BF22}" dt="2025-10-21T03:50:50.574" v="10464" actId="1076"/>
          <ac:graphicFrameMkLst>
            <pc:docMk/>
            <pc:sldMk cId="2263355912" sldId="1248"/>
            <ac:graphicFrameMk id="3" creationId="{EF14524F-D0EF-AF78-A720-E1CFB54F910B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3T06:05:35.893" v="11079" actId="2165"/>
          <ac:graphicFrameMkLst>
            <pc:docMk/>
            <pc:sldMk cId="2263355912" sldId="1248"/>
            <ac:graphicFrameMk id="4" creationId="{C9E58551-02F5-061C-C0AD-D1D620E0D8A2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3T06:05:41.045" v="11080" actId="2165"/>
          <ac:graphicFrameMkLst>
            <pc:docMk/>
            <pc:sldMk cId="2263355912" sldId="1248"/>
            <ac:graphicFrameMk id="5" creationId="{516682D2-3937-35AA-FD67-F61B3EC21A1F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3T06:05:46.266" v="11081" actId="2165"/>
          <ac:graphicFrameMkLst>
            <pc:docMk/>
            <pc:sldMk cId="2263355912" sldId="1248"/>
            <ac:graphicFrameMk id="6" creationId="{BDC0FE99-AE54-2F0E-A638-362E7171074A}"/>
          </ac:graphicFrameMkLst>
        </pc:graphicFrameChg>
        <pc:cxnChg chg="add mod">
          <ac:chgData name="Said Nabi Lecturer FCSE" userId="22162f9c-d122-430c-b6e9-ac8024b7b6c6" providerId="ADAL" clId="{67A4F9F5-779B-5943-B14E-B85497A2BF22}" dt="2025-10-21T03:49:46.796" v="10447" actId="14100"/>
          <ac:cxnSpMkLst>
            <pc:docMk/>
            <pc:sldMk cId="2263355912" sldId="1248"/>
            <ac:cxnSpMk id="10" creationId="{D452A2B3-7844-90F8-4C82-3F28623179AE}"/>
          </ac:cxnSpMkLst>
        </pc:cxnChg>
        <pc:cxnChg chg="add mod">
          <ac:chgData name="Said Nabi Lecturer FCSE" userId="22162f9c-d122-430c-b6e9-ac8024b7b6c6" providerId="ADAL" clId="{67A4F9F5-779B-5943-B14E-B85497A2BF22}" dt="2025-10-21T03:49:58.940" v="10451" actId="14100"/>
          <ac:cxnSpMkLst>
            <pc:docMk/>
            <pc:sldMk cId="2263355912" sldId="1248"/>
            <ac:cxnSpMk id="12" creationId="{541C62AE-9709-9818-5E5F-62318D75F2DD}"/>
          </ac:cxnSpMkLst>
        </pc:cxnChg>
        <pc:cxnChg chg="add mod">
          <ac:chgData name="Said Nabi Lecturer FCSE" userId="22162f9c-d122-430c-b6e9-ac8024b7b6c6" providerId="ADAL" clId="{67A4F9F5-779B-5943-B14E-B85497A2BF22}" dt="2025-10-21T03:50:05.266" v="10453" actId="1076"/>
          <ac:cxnSpMkLst>
            <pc:docMk/>
            <pc:sldMk cId="2263355912" sldId="1248"/>
            <ac:cxnSpMk id="15" creationId="{C06E1630-C3D6-30E9-9B75-6C549DF6D574}"/>
          </ac:cxnSpMkLst>
        </pc:cxnChg>
        <pc:cxnChg chg="add mod">
          <ac:chgData name="Said Nabi Lecturer FCSE" userId="22162f9c-d122-430c-b6e9-ac8024b7b6c6" providerId="ADAL" clId="{67A4F9F5-779B-5943-B14E-B85497A2BF22}" dt="2025-10-21T03:50:20.115" v="10457" actId="1076"/>
          <ac:cxnSpMkLst>
            <pc:docMk/>
            <pc:sldMk cId="2263355912" sldId="1248"/>
            <ac:cxnSpMk id="16" creationId="{300FB5AD-BA0A-348F-348F-A3E1829AAC0C}"/>
          </ac:cxnSpMkLst>
        </pc:cxnChg>
        <pc:cxnChg chg="add mod">
          <ac:chgData name="Said Nabi Lecturer FCSE" userId="22162f9c-d122-430c-b6e9-ac8024b7b6c6" providerId="ADAL" clId="{67A4F9F5-779B-5943-B14E-B85497A2BF22}" dt="2025-10-21T03:50:26.112" v="10459" actId="1076"/>
          <ac:cxnSpMkLst>
            <pc:docMk/>
            <pc:sldMk cId="2263355912" sldId="1248"/>
            <ac:cxnSpMk id="18" creationId="{83E20EDE-4E88-F97D-40F0-43E9DBB7B553}"/>
          </ac:cxnSpMkLst>
        </pc:cxnChg>
      </pc:sldChg>
      <pc:sldChg chg="addSp delSp modSp add mod ord">
        <pc:chgData name="Said Nabi Lecturer FCSE" userId="22162f9c-d122-430c-b6e9-ac8024b7b6c6" providerId="ADAL" clId="{67A4F9F5-779B-5943-B14E-B85497A2BF22}" dt="2025-10-20T16:43:00.593" v="10307" actId="20578"/>
        <pc:sldMkLst>
          <pc:docMk/>
          <pc:sldMk cId="1611223622" sldId="1249"/>
        </pc:sldMkLst>
        <pc:picChg chg="add mod">
          <ac:chgData name="Said Nabi Lecturer FCSE" userId="22162f9c-d122-430c-b6e9-ac8024b7b6c6" providerId="ADAL" clId="{67A4F9F5-779B-5943-B14E-B85497A2BF22}" dt="2025-10-20T16:42:34.989" v="10306" actId="14100"/>
          <ac:picMkLst>
            <pc:docMk/>
            <pc:sldMk cId="1611223622" sldId="1249"/>
            <ac:picMk id="3" creationId="{82365C81-EFFA-F912-FC54-45D4409B2D1F}"/>
          </ac:picMkLst>
        </pc:picChg>
      </pc:sldChg>
      <pc:sldChg chg="addSp delSp modSp add mod ord modAnim">
        <pc:chgData name="Said Nabi Lecturer FCSE" userId="22162f9c-d122-430c-b6e9-ac8024b7b6c6" providerId="ADAL" clId="{67A4F9F5-779B-5943-B14E-B85497A2BF22}" dt="2025-10-22T11:55:11.012" v="10693" actId="20577"/>
        <pc:sldMkLst>
          <pc:docMk/>
          <pc:sldMk cId="2266435415" sldId="1250"/>
        </pc:sldMkLst>
        <pc:spChg chg="del mod">
          <ac:chgData name="Said Nabi Lecturer FCSE" userId="22162f9c-d122-430c-b6e9-ac8024b7b6c6" providerId="ADAL" clId="{67A4F9F5-779B-5943-B14E-B85497A2BF22}" dt="2025-10-22T11:41:52.869" v="10562" actId="478"/>
          <ac:spMkLst>
            <pc:docMk/>
            <pc:sldMk cId="2266435415" sldId="1250"/>
            <ac:spMk id="2" creationId="{3C207470-331D-BBCE-E30E-569AFD6AAE5C}"/>
          </ac:spMkLst>
        </pc:spChg>
        <pc:spChg chg="add">
          <ac:chgData name="Said Nabi Lecturer FCSE" userId="22162f9c-d122-430c-b6e9-ac8024b7b6c6" providerId="ADAL" clId="{67A4F9F5-779B-5943-B14E-B85497A2BF22}" dt="2025-10-22T11:39:19.436" v="10526"/>
          <ac:spMkLst>
            <pc:docMk/>
            <pc:sldMk cId="2266435415" sldId="1250"/>
            <ac:spMk id="3" creationId="{045368C4-DC8C-5049-6344-24A0BD3DFC3C}"/>
          </ac:spMkLst>
        </pc:spChg>
        <pc:spChg chg="add">
          <ac:chgData name="Said Nabi Lecturer FCSE" userId="22162f9c-d122-430c-b6e9-ac8024b7b6c6" providerId="ADAL" clId="{67A4F9F5-779B-5943-B14E-B85497A2BF22}" dt="2025-10-22T11:39:35.229" v="10530"/>
          <ac:spMkLst>
            <pc:docMk/>
            <pc:sldMk cId="2266435415" sldId="1250"/>
            <ac:spMk id="4" creationId="{81D2032C-6571-A7D1-D75C-5BC36233BED0}"/>
          </ac:spMkLst>
        </pc:spChg>
        <pc:spChg chg="add">
          <ac:chgData name="Said Nabi Lecturer FCSE" userId="22162f9c-d122-430c-b6e9-ac8024b7b6c6" providerId="ADAL" clId="{67A4F9F5-779B-5943-B14E-B85497A2BF22}" dt="2025-10-22T11:41:18.307" v="10548"/>
          <ac:spMkLst>
            <pc:docMk/>
            <pc:sldMk cId="2266435415" sldId="1250"/>
            <ac:spMk id="5" creationId="{02A85C0F-1790-FEC1-864E-229752E9FD2A}"/>
          </ac:spMkLst>
        </pc:spChg>
        <pc:spChg chg="add">
          <ac:chgData name="Said Nabi Lecturer FCSE" userId="22162f9c-d122-430c-b6e9-ac8024b7b6c6" providerId="ADAL" clId="{67A4F9F5-779B-5943-B14E-B85497A2BF22}" dt="2025-10-22T11:41:29.937" v="10551"/>
          <ac:spMkLst>
            <pc:docMk/>
            <pc:sldMk cId="2266435415" sldId="1250"/>
            <ac:spMk id="6" creationId="{DAA0DBF1-3F60-57C4-0022-499DA57DEF57}"/>
          </ac:spMkLst>
        </pc:spChg>
        <pc:spChg chg="add mod">
          <ac:chgData name="Said Nabi Lecturer FCSE" userId="22162f9c-d122-430c-b6e9-ac8024b7b6c6" providerId="ADAL" clId="{67A4F9F5-779B-5943-B14E-B85497A2BF22}" dt="2025-10-22T11:46:39.464" v="10630" actId="1076"/>
          <ac:spMkLst>
            <pc:docMk/>
            <pc:sldMk cId="2266435415" sldId="1250"/>
            <ac:spMk id="7" creationId="{7344755C-07C6-191A-9352-07BA7B2179D8}"/>
          </ac:spMkLst>
        </pc:spChg>
        <pc:spChg chg="add mod">
          <ac:chgData name="Said Nabi Lecturer FCSE" userId="22162f9c-d122-430c-b6e9-ac8024b7b6c6" providerId="ADAL" clId="{67A4F9F5-779B-5943-B14E-B85497A2BF22}" dt="2025-10-22T11:44:37.768" v="10609" actId="1076"/>
          <ac:spMkLst>
            <pc:docMk/>
            <pc:sldMk cId="2266435415" sldId="1250"/>
            <ac:spMk id="8" creationId="{2F7155A3-4E50-7343-9CAE-2A91F1E164BB}"/>
          </ac:spMkLst>
        </pc:spChg>
        <pc:spChg chg="add mod">
          <ac:chgData name="Said Nabi Lecturer FCSE" userId="22162f9c-d122-430c-b6e9-ac8024b7b6c6" providerId="ADAL" clId="{67A4F9F5-779B-5943-B14E-B85497A2BF22}" dt="2025-10-22T11:44:37.768" v="10609" actId="1076"/>
          <ac:spMkLst>
            <pc:docMk/>
            <pc:sldMk cId="2266435415" sldId="1250"/>
            <ac:spMk id="9" creationId="{0021F1D6-FDD7-E1E0-A71D-EC42145CF31D}"/>
          </ac:spMkLst>
        </pc:spChg>
        <pc:spChg chg="add mod">
          <ac:chgData name="Said Nabi Lecturer FCSE" userId="22162f9c-d122-430c-b6e9-ac8024b7b6c6" providerId="ADAL" clId="{67A4F9F5-779B-5943-B14E-B85497A2BF22}" dt="2025-10-22T11:44:37.768" v="10609" actId="1076"/>
          <ac:spMkLst>
            <pc:docMk/>
            <pc:sldMk cId="2266435415" sldId="1250"/>
            <ac:spMk id="10" creationId="{8E2DD257-E898-0C96-9CDF-A2AC2043FA40}"/>
          </ac:spMkLst>
        </pc:spChg>
        <pc:spChg chg="add del mod">
          <ac:chgData name="Said Nabi Lecturer FCSE" userId="22162f9c-d122-430c-b6e9-ac8024b7b6c6" providerId="ADAL" clId="{67A4F9F5-779B-5943-B14E-B85497A2BF22}" dt="2025-10-22T11:44:34.732" v="10608"/>
          <ac:spMkLst>
            <pc:docMk/>
            <pc:sldMk cId="2266435415" sldId="1250"/>
            <ac:spMk id="11" creationId="{9A48E2AD-DCE7-D4CA-BAE6-72B3D9152277}"/>
          </ac:spMkLst>
        </pc:spChg>
        <pc:spChg chg="add mod">
          <ac:chgData name="Said Nabi Lecturer FCSE" userId="22162f9c-d122-430c-b6e9-ac8024b7b6c6" providerId="ADAL" clId="{67A4F9F5-779B-5943-B14E-B85497A2BF22}" dt="2025-10-22T11:48:11.568" v="10653" actId="20577"/>
          <ac:spMkLst>
            <pc:docMk/>
            <pc:sldMk cId="2266435415" sldId="1250"/>
            <ac:spMk id="44" creationId="{4564C773-0F1F-3969-2D80-AE3E67BA4F11}"/>
          </ac:spMkLst>
        </pc:spChg>
        <pc:spChg chg="add mod">
          <ac:chgData name="Said Nabi Lecturer FCSE" userId="22162f9c-d122-430c-b6e9-ac8024b7b6c6" providerId="ADAL" clId="{67A4F9F5-779B-5943-B14E-B85497A2BF22}" dt="2025-10-22T11:48:20.501" v="10657" actId="20577"/>
          <ac:spMkLst>
            <pc:docMk/>
            <pc:sldMk cId="2266435415" sldId="1250"/>
            <ac:spMk id="45" creationId="{3A50D204-82CF-AD1F-597E-C5606DFF6AFC}"/>
          </ac:spMkLst>
        </pc:spChg>
        <pc:spChg chg="add mod">
          <ac:chgData name="Said Nabi Lecturer FCSE" userId="22162f9c-d122-430c-b6e9-ac8024b7b6c6" providerId="ADAL" clId="{67A4F9F5-779B-5943-B14E-B85497A2BF22}" dt="2025-10-22T11:48:30.429" v="10661" actId="20577"/>
          <ac:spMkLst>
            <pc:docMk/>
            <pc:sldMk cId="2266435415" sldId="1250"/>
            <ac:spMk id="46" creationId="{2C8DEDB5-BF5C-E892-BBE3-225A8F682227}"/>
          </ac:spMkLst>
        </pc:spChg>
        <pc:spChg chg="add mod">
          <ac:chgData name="Said Nabi Lecturer FCSE" userId="22162f9c-d122-430c-b6e9-ac8024b7b6c6" providerId="ADAL" clId="{67A4F9F5-779B-5943-B14E-B85497A2BF22}" dt="2025-10-22T11:55:11.012" v="10693" actId="20577"/>
          <ac:spMkLst>
            <pc:docMk/>
            <pc:sldMk cId="2266435415" sldId="1250"/>
            <ac:spMk id="53" creationId="{7FF0BF0E-3A96-AE52-3AF0-90997A8AD7E0}"/>
          </ac:spMkLst>
        </pc:spChg>
        <pc:spChg chg="mod">
          <ac:chgData name="Said Nabi Lecturer FCSE" userId="22162f9c-d122-430c-b6e9-ac8024b7b6c6" providerId="ADAL" clId="{67A4F9F5-779B-5943-B14E-B85497A2BF22}" dt="2025-10-22T11:38:21.954" v="10494" actId="20577"/>
          <ac:spMkLst>
            <pc:docMk/>
            <pc:sldMk cId="2266435415" sldId="1250"/>
            <ac:spMk id="56" creationId="{91FC9E69-C745-9181-8302-180B7D43CED8}"/>
          </ac:spMkLst>
        </pc:spChg>
        <pc:grpChg chg="del mod">
          <ac:chgData name="Said Nabi Lecturer FCSE" userId="22162f9c-d122-430c-b6e9-ac8024b7b6c6" providerId="ADAL" clId="{67A4F9F5-779B-5943-B14E-B85497A2BF22}" dt="2025-10-22T11:45:36.160" v="10617"/>
          <ac:grpSpMkLst>
            <pc:docMk/>
            <pc:sldMk cId="2266435415" sldId="1250"/>
            <ac:grpSpMk id="14" creationId="{5D1A1847-0A87-1289-CAA6-9C906208749E}"/>
          </ac:grpSpMkLst>
        </pc:grpChg>
        <pc:grpChg chg="del mod">
          <ac:chgData name="Said Nabi Lecturer FCSE" userId="22162f9c-d122-430c-b6e9-ac8024b7b6c6" providerId="ADAL" clId="{67A4F9F5-779B-5943-B14E-B85497A2BF22}" dt="2025-10-22T11:51:39.178" v="10668"/>
          <ac:grpSpMkLst>
            <pc:docMk/>
            <pc:sldMk cId="2266435415" sldId="1250"/>
            <ac:grpSpMk id="15" creationId="{96334869-8100-670E-A1CD-D89C1CC03E0F}"/>
          </ac:grpSpMkLst>
        </pc:grpChg>
        <pc:grpChg chg="del mod">
          <ac:chgData name="Said Nabi Lecturer FCSE" userId="22162f9c-d122-430c-b6e9-ac8024b7b6c6" providerId="ADAL" clId="{67A4F9F5-779B-5943-B14E-B85497A2BF22}" dt="2025-10-22T11:45:39.640" v="10620"/>
          <ac:grpSpMkLst>
            <pc:docMk/>
            <pc:sldMk cId="2266435415" sldId="1250"/>
            <ac:grpSpMk id="18" creationId="{CD9B978C-182A-CD3C-7F0D-BCCA882B5A81}"/>
          </ac:grpSpMkLst>
        </pc:grpChg>
        <pc:grpChg chg="del mod">
          <ac:chgData name="Said Nabi Lecturer FCSE" userId="22162f9c-d122-430c-b6e9-ac8024b7b6c6" providerId="ADAL" clId="{67A4F9F5-779B-5943-B14E-B85497A2BF22}" dt="2025-10-22T11:45:43.240" v="10623"/>
          <ac:grpSpMkLst>
            <pc:docMk/>
            <pc:sldMk cId="2266435415" sldId="1250"/>
            <ac:grpSpMk id="19" creationId="{AE8EBFE2-22E3-DED5-538C-52878F035997}"/>
          </ac:grpSpMkLst>
        </pc:grpChg>
        <pc:grpChg chg="del mod">
          <ac:chgData name="Said Nabi Lecturer FCSE" userId="22162f9c-d122-430c-b6e9-ac8024b7b6c6" providerId="ADAL" clId="{67A4F9F5-779B-5943-B14E-B85497A2BF22}" dt="2025-10-22T11:45:43.240" v="10623"/>
          <ac:grpSpMkLst>
            <pc:docMk/>
            <pc:sldMk cId="2266435415" sldId="1250"/>
            <ac:grpSpMk id="22" creationId="{758C2189-46AF-02DF-872A-9895F7FC9D5C}"/>
          </ac:grpSpMkLst>
        </pc:grpChg>
        <pc:grpChg chg="del mod">
          <ac:chgData name="Said Nabi Lecturer FCSE" userId="22162f9c-d122-430c-b6e9-ac8024b7b6c6" providerId="ADAL" clId="{67A4F9F5-779B-5943-B14E-B85497A2BF22}" dt="2025-10-22T11:45:45.148" v="10625"/>
          <ac:grpSpMkLst>
            <pc:docMk/>
            <pc:sldMk cId="2266435415" sldId="1250"/>
            <ac:grpSpMk id="23" creationId="{7337CDAE-F77F-191D-5858-5D553C946F40}"/>
          </ac:grpSpMkLst>
        </pc:grpChg>
        <pc:grpChg chg="del mod">
          <ac:chgData name="Said Nabi Lecturer FCSE" userId="22162f9c-d122-430c-b6e9-ac8024b7b6c6" providerId="ADAL" clId="{67A4F9F5-779B-5943-B14E-B85497A2BF22}" dt="2025-10-22T11:45:45.148" v="10625"/>
          <ac:grpSpMkLst>
            <pc:docMk/>
            <pc:sldMk cId="2266435415" sldId="1250"/>
            <ac:grpSpMk id="25" creationId="{6155D3D8-EB19-25A1-A737-BBBE0C5DB34D}"/>
          </ac:grpSpMkLst>
        </pc:grpChg>
        <pc:grpChg chg="del mod">
          <ac:chgData name="Said Nabi Lecturer FCSE" userId="22162f9c-d122-430c-b6e9-ac8024b7b6c6" providerId="ADAL" clId="{67A4F9F5-779B-5943-B14E-B85497A2BF22}" dt="2025-10-22T11:46:11.592" v="10627" actId="165"/>
          <ac:grpSpMkLst>
            <pc:docMk/>
            <pc:sldMk cId="2266435415" sldId="1250"/>
            <ac:grpSpMk id="26" creationId="{D8CEDCE2-8009-7100-3EA4-DAE30C94A534}"/>
          </ac:grpSpMkLst>
        </pc:grpChg>
        <pc:grpChg chg="del mod">
          <ac:chgData name="Said Nabi Lecturer FCSE" userId="22162f9c-d122-430c-b6e9-ac8024b7b6c6" providerId="ADAL" clId="{67A4F9F5-779B-5943-B14E-B85497A2BF22}" dt="2025-10-22T11:47:29.678" v="10633"/>
          <ac:grpSpMkLst>
            <pc:docMk/>
            <pc:sldMk cId="2266435415" sldId="1250"/>
            <ac:grpSpMk id="29" creationId="{69FED9C2-0AA5-A73C-7378-EF5BD5B9802E}"/>
          </ac:grpSpMkLst>
        </pc:grpChg>
        <pc:grpChg chg="del mod">
          <ac:chgData name="Said Nabi Lecturer FCSE" userId="22162f9c-d122-430c-b6e9-ac8024b7b6c6" providerId="ADAL" clId="{67A4F9F5-779B-5943-B14E-B85497A2BF22}" dt="2025-10-22T11:47:34.246" v="10635"/>
          <ac:grpSpMkLst>
            <pc:docMk/>
            <pc:sldMk cId="2266435415" sldId="1250"/>
            <ac:grpSpMk id="30" creationId="{81EF18B3-0A32-D802-8857-38F170E8A593}"/>
          </ac:grpSpMkLst>
        </pc:grpChg>
        <pc:grpChg chg="del mod">
          <ac:chgData name="Said Nabi Lecturer FCSE" userId="22162f9c-d122-430c-b6e9-ac8024b7b6c6" providerId="ADAL" clId="{67A4F9F5-779B-5943-B14E-B85497A2BF22}" dt="2025-10-22T11:47:34.246" v="10635"/>
          <ac:grpSpMkLst>
            <pc:docMk/>
            <pc:sldMk cId="2266435415" sldId="1250"/>
            <ac:grpSpMk id="32" creationId="{58C66CFB-690F-837A-1FC8-1A56BC71E28A}"/>
          </ac:grpSpMkLst>
        </pc:grpChg>
        <pc:grpChg chg="del mod">
          <ac:chgData name="Said Nabi Lecturer FCSE" userId="22162f9c-d122-430c-b6e9-ac8024b7b6c6" providerId="ADAL" clId="{67A4F9F5-779B-5943-B14E-B85497A2BF22}" dt="2025-10-22T11:47:36.129" v="10637"/>
          <ac:grpSpMkLst>
            <pc:docMk/>
            <pc:sldMk cId="2266435415" sldId="1250"/>
            <ac:grpSpMk id="33" creationId="{0C652C60-9848-646C-65B2-AAC8AA0E1FF2}"/>
          </ac:grpSpMkLst>
        </pc:grpChg>
        <pc:grpChg chg="del mod">
          <ac:chgData name="Said Nabi Lecturer FCSE" userId="22162f9c-d122-430c-b6e9-ac8024b7b6c6" providerId="ADAL" clId="{67A4F9F5-779B-5943-B14E-B85497A2BF22}" dt="2025-10-22T11:47:36.129" v="10637"/>
          <ac:grpSpMkLst>
            <pc:docMk/>
            <pc:sldMk cId="2266435415" sldId="1250"/>
            <ac:grpSpMk id="35" creationId="{4E8C4BF8-985E-1D63-79E1-DDF7E9C59F79}"/>
          </ac:grpSpMkLst>
        </pc:grpChg>
        <pc:grpChg chg="del mod">
          <ac:chgData name="Said Nabi Lecturer FCSE" userId="22162f9c-d122-430c-b6e9-ac8024b7b6c6" providerId="ADAL" clId="{67A4F9F5-779B-5943-B14E-B85497A2BF22}" dt="2025-10-22T11:47:41.883" v="10639"/>
          <ac:grpSpMkLst>
            <pc:docMk/>
            <pc:sldMk cId="2266435415" sldId="1250"/>
            <ac:grpSpMk id="36" creationId="{D1DE32FA-CA60-0167-743A-F72559422009}"/>
          </ac:grpSpMkLst>
        </pc:grpChg>
        <pc:grpChg chg="del mod">
          <ac:chgData name="Said Nabi Lecturer FCSE" userId="22162f9c-d122-430c-b6e9-ac8024b7b6c6" providerId="ADAL" clId="{67A4F9F5-779B-5943-B14E-B85497A2BF22}" dt="2025-10-22T11:47:41.883" v="10639"/>
          <ac:grpSpMkLst>
            <pc:docMk/>
            <pc:sldMk cId="2266435415" sldId="1250"/>
            <ac:grpSpMk id="38" creationId="{E8E9FD83-A02C-D12C-96B8-F37EAFA24423}"/>
          </ac:grpSpMkLst>
        </pc:grpChg>
        <pc:grpChg chg="add del mod">
          <ac:chgData name="Said Nabi Lecturer FCSE" userId="22162f9c-d122-430c-b6e9-ac8024b7b6c6" providerId="ADAL" clId="{67A4F9F5-779B-5943-B14E-B85497A2BF22}" dt="2025-10-22T11:48:38.085" v="10662" actId="165"/>
          <ac:grpSpMkLst>
            <pc:docMk/>
            <pc:sldMk cId="2266435415" sldId="1250"/>
            <ac:grpSpMk id="39" creationId="{C0FBD627-EE45-81A7-ABD0-86C05AC7FBF6}"/>
          </ac:grpSpMkLst>
        </pc:grpChg>
        <pc:grpChg chg="add del mod">
          <ac:chgData name="Said Nabi Lecturer FCSE" userId="22162f9c-d122-430c-b6e9-ac8024b7b6c6" providerId="ADAL" clId="{67A4F9F5-779B-5943-B14E-B85497A2BF22}" dt="2025-10-22T11:47:45.093" v="10643"/>
          <ac:grpSpMkLst>
            <pc:docMk/>
            <pc:sldMk cId="2266435415" sldId="1250"/>
            <ac:grpSpMk id="41" creationId="{3A9D8D49-C53D-5D8F-C519-C5145E1A9398}"/>
          </ac:grpSpMkLst>
        </pc:grpChg>
        <pc:grpChg chg="mod">
          <ac:chgData name="Said Nabi Lecturer FCSE" userId="22162f9c-d122-430c-b6e9-ac8024b7b6c6" providerId="ADAL" clId="{67A4F9F5-779B-5943-B14E-B85497A2BF22}" dt="2025-10-22T11:47:45.093" v="10643"/>
          <ac:grpSpMkLst>
            <pc:docMk/>
            <pc:sldMk cId="2266435415" sldId="1250"/>
            <ac:grpSpMk id="42" creationId="{11D4DAE4-23AE-4CDE-8929-4CE4A02E3FBF}"/>
          </ac:grpSpMkLst>
        </pc:grpChg>
        <pc:grpChg chg="del mod">
          <ac:chgData name="Said Nabi Lecturer FCSE" userId="22162f9c-d122-430c-b6e9-ac8024b7b6c6" providerId="ADAL" clId="{67A4F9F5-779B-5943-B14E-B85497A2BF22}" dt="2025-10-22T11:51:39.178" v="10668"/>
          <ac:grpSpMkLst>
            <pc:docMk/>
            <pc:sldMk cId="2266435415" sldId="1250"/>
            <ac:grpSpMk id="48" creationId="{2AD43EEB-A31D-0F4B-24EC-DDAD53491074}"/>
          </ac:grpSpMkLst>
        </pc:grpChg>
        <pc:grpChg chg="del mod">
          <ac:chgData name="Said Nabi Lecturer FCSE" userId="22162f9c-d122-430c-b6e9-ac8024b7b6c6" providerId="ADAL" clId="{67A4F9F5-779B-5943-B14E-B85497A2BF22}" dt="2025-10-22T11:51:41.508" v="10670"/>
          <ac:grpSpMkLst>
            <pc:docMk/>
            <pc:sldMk cId="2266435415" sldId="1250"/>
            <ac:grpSpMk id="49" creationId="{89804D11-8014-C048-6623-61ADA88607A8}"/>
          </ac:grpSpMkLst>
        </pc:grpChg>
        <pc:grpChg chg="del mod">
          <ac:chgData name="Said Nabi Lecturer FCSE" userId="22162f9c-d122-430c-b6e9-ac8024b7b6c6" providerId="ADAL" clId="{67A4F9F5-779B-5943-B14E-B85497A2BF22}" dt="2025-10-22T11:51:41.508" v="10670"/>
          <ac:grpSpMkLst>
            <pc:docMk/>
            <pc:sldMk cId="2266435415" sldId="1250"/>
            <ac:grpSpMk id="51" creationId="{9A3018B2-83A3-A960-0CB3-35FD215B79FB}"/>
          </ac:grpSpMkLst>
        </pc:grpChg>
        <pc:grpChg chg="del mod">
          <ac:chgData name="Said Nabi Lecturer FCSE" userId="22162f9c-d122-430c-b6e9-ac8024b7b6c6" providerId="ADAL" clId="{67A4F9F5-779B-5943-B14E-B85497A2BF22}" dt="2025-10-22T11:52:27.900" v="10678" actId="165"/>
          <ac:grpSpMkLst>
            <pc:docMk/>
            <pc:sldMk cId="2266435415" sldId="1250"/>
            <ac:grpSpMk id="52" creationId="{2161FFF9-E031-902E-7C79-6C849B48DFEC}"/>
          </ac:grpSpMkLst>
        </pc:grpChg>
        <pc:inkChg chg="add mod topLvl">
          <ac:chgData name="Said Nabi Lecturer FCSE" userId="22162f9c-d122-430c-b6e9-ac8024b7b6c6" providerId="ADAL" clId="{67A4F9F5-779B-5943-B14E-B85497A2BF22}" dt="2025-10-22T11:52:27.900" v="10678" actId="165"/>
          <ac:inkMkLst>
            <pc:docMk/>
            <pc:sldMk cId="2266435415" sldId="1250"/>
            <ac:inkMk id="12" creationId="{4D71BDBE-F71B-113A-0C2A-4F120934F97E}"/>
          </ac:inkMkLst>
        </pc:inkChg>
        <pc:inkChg chg="add mod topLvl">
          <ac:chgData name="Said Nabi Lecturer FCSE" userId="22162f9c-d122-430c-b6e9-ac8024b7b6c6" providerId="ADAL" clId="{67A4F9F5-779B-5943-B14E-B85497A2BF22}" dt="2025-10-22T11:52:27.900" v="10678" actId="165"/>
          <ac:inkMkLst>
            <pc:docMk/>
            <pc:sldMk cId="2266435415" sldId="1250"/>
            <ac:inkMk id="13" creationId="{44FC6547-BFFB-01C5-FBB3-A29C8F0F098B}"/>
          </ac:inkMkLst>
        </pc:inkChg>
        <pc:inkChg chg="add mod topLvl">
          <ac:chgData name="Said Nabi Lecturer FCSE" userId="22162f9c-d122-430c-b6e9-ac8024b7b6c6" providerId="ADAL" clId="{67A4F9F5-779B-5943-B14E-B85497A2BF22}" dt="2025-10-22T11:46:11.592" v="10627" actId="165"/>
          <ac:inkMkLst>
            <pc:docMk/>
            <pc:sldMk cId="2266435415" sldId="1250"/>
            <ac:inkMk id="16" creationId="{39455A0E-1757-8FF0-706C-D3EDEF5B6CE1}"/>
          </ac:inkMkLst>
        </pc:inkChg>
        <pc:inkChg chg="add mod topLvl">
          <ac:chgData name="Said Nabi Lecturer FCSE" userId="22162f9c-d122-430c-b6e9-ac8024b7b6c6" providerId="ADAL" clId="{67A4F9F5-779B-5943-B14E-B85497A2BF22}" dt="2025-10-22T11:46:11.592" v="10627" actId="165"/>
          <ac:inkMkLst>
            <pc:docMk/>
            <pc:sldMk cId="2266435415" sldId="1250"/>
            <ac:inkMk id="17" creationId="{BB8725B2-6921-DDF4-C9E7-516DF1EEF0FC}"/>
          </ac:inkMkLst>
        </pc:inkChg>
        <pc:inkChg chg="add mod topLvl">
          <ac:chgData name="Said Nabi Lecturer FCSE" userId="22162f9c-d122-430c-b6e9-ac8024b7b6c6" providerId="ADAL" clId="{67A4F9F5-779B-5943-B14E-B85497A2BF22}" dt="2025-10-22T11:46:11.592" v="10627" actId="165"/>
          <ac:inkMkLst>
            <pc:docMk/>
            <pc:sldMk cId="2266435415" sldId="1250"/>
            <ac:inkMk id="20" creationId="{8821ACF3-0108-8422-0962-E4EC90DCC24B}"/>
          </ac:inkMkLst>
        </pc:inkChg>
        <pc:inkChg chg="add mod topLvl">
          <ac:chgData name="Said Nabi Lecturer FCSE" userId="22162f9c-d122-430c-b6e9-ac8024b7b6c6" providerId="ADAL" clId="{67A4F9F5-779B-5943-B14E-B85497A2BF22}" dt="2025-10-22T11:46:11.592" v="10627" actId="165"/>
          <ac:inkMkLst>
            <pc:docMk/>
            <pc:sldMk cId="2266435415" sldId="1250"/>
            <ac:inkMk id="21" creationId="{7ACD0DD5-031B-1D23-0069-A50A44F2004E}"/>
          </ac:inkMkLst>
        </pc:inkChg>
        <pc:inkChg chg="add mod topLvl">
          <ac:chgData name="Said Nabi Lecturer FCSE" userId="22162f9c-d122-430c-b6e9-ac8024b7b6c6" providerId="ADAL" clId="{67A4F9F5-779B-5943-B14E-B85497A2BF22}" dt="2025-10-22T11:46:11.592" v="10627" actId="165"/>
          <ac:inkMkLst>
            <pc:docMk/>
            <pc:sldMk cId="2266435415" sldId="1250"/>
            <ac:inkMk id="24" creationId="{25DA0D6B-1111-F9B7-2987-6F268A99F17C}"/>
          </ac:inkMkLst>
        </pc:inkChg>
        <pc:inkChg chg="add mod topLvl">
          <ac:chgData name="Said Nabi Lecturer FCSE" userId="22162f9c-d122-430c-b6e9-ac8024b7b6c6" providerId="ADAL" clId="{67A4F9F5-779B-5943-B14E-B85497A2BF22}" dt="2025-10-22T11:48:38.085" v="10662" actId="165"/>
          <ac:inkMkLst>
            <pc:docMk/>
            <pc:sldMk cId="2266435415" sldId="1250"/>
            <ac:inkMk id="27" creationId="{172314B0-C9EE-CF73-67A2-7AA23F970F16}"/>
          </ac:inkMkLst>
        </pc:inkChg>
        <pc:inkChg chg="add mod topLvl">
          <ac:chgData name="Said Nabi Lecturer FCSE" userId="22162f9c-d122-430c-b6e9-ac8024b7b6c6" providerId="ADAL" clId="{67A4F9F5-779B-5943-B14E-B85497A2BF22}" dt="2025-10-22T11:48:38.085" v="10662" actId="165"/>
          <ac:inkMkLst>
            <pc:docMk/>
            <pc:sldMk cId="2266435415" sldId="1250"/>
            <ac:inkMk id="28" creationId="{113B628B-C928-0226-2497-591FF32ED157}"/>
          </ac:inkMkLst>
        </pc:inkChg>
        <pc:inkChg chg="add mod topLvl">
          <ac:chgData name="Said Nabi Lecturer FCSE" userId="22162f9c-d122-430c-b6e9-ac8024b7b6c6" providerId="ADAL" clId="{67A4F9F5-779B-5943-B14E-B85497A2BF22}" dt="2025-10-22T11:48:38.085" v="10662" actId="165"/>
          <ac:inkMkLst>
            <pc:docMk/>
            <pc:sldMk cId="2266435415" sldId="1250"/>
            <ac:inkMk id="31" creationId="{69B70F3C-D4C0-A515-993F-80B609E87CD0}"/>
          </ac:inkMkLst>
        </pc:inkChg>
        <pc:inkChg chg="add mod topLvl">
          <ac:chgData name="Said Nabi Lecturer FCSE" userId="22162f9c-d122-430c-b6e9-ac8024b7b6c6" providerId="ADAL" clId="{67A4F9F5-779B-5943-B14E-B85497A2BF22}" dt="2025-10-22T11:48:38.085" v="10662" actId="165"/>
          <ac:inkMkLst>
            <pc:docMk/>
            <pc:sldMk cId="2266435415" sldId="1250"/>
            <ac:inkMk id="34" creationId="{4FB45CF5-5740-CEB7-A818-84BBBF16C100}"/>
          </ac:inkMkLst>
        </pc:inkChg>
        <pc:inkChg chg="add mod topLvl">
          <ac:chgData name="Said Nabi Lecturer FCSE" userId="22162f9c-d122-430c-b6e9-ac8024b7b6c6" providerId="ADAL" clId="{67A4F9F5-779B-5943-B14E-B85497A2BF22}" dt="2025-10-22T11:48:38.085" v="10662" actId="165"/>
          <ac:inkMkLst>
            <pc:docMk/>
            <pc:sldMk cId="2266435415" sldId="1250"/>
            <ac:inkMk id="37" creationId="{C0455BFF-05DC-5311-4265-7C669BA3E7A9}"/>
          </ac:inkMkLst>
        </pc:inkChg>
        <pc:inkChg chg="add del mod">
          <ac:chgData name="Said Nabi Lecturer FCSE" userId="22162f9c-d122-430c-b6e9-ac8024b7b6c6" providerId="ADAL" clId="{67A4F9F5-779B-5943-B14E-B85497A2BF22}" dt="2025-10-22T11:47:45.093" v="10643"/>
          <ac:inkMkLst>
            <pc:docMk/>
            <pc:sldMk cId="2266435415" sldId="1250"/>
            <ac:inkMk id="40" creationId="{C305761E-E6F0-A6A4-83D3-0F804A9AF737}"/>
          </ac:inkMkLst>
        </pc:inkChg>
        <pc:inkChg chg="add">
          <ac:chgData name="Said Nabi Lecturer FCSE" userId="22162f9c-d122-430c-b6e9-ac8024b7b6c6" providerId="ADAL" clId="{67A4F9F5-779B-5943-B14E-B85497A2BF22}" dt="2025-10-22T11:47:47.779" v="10644" actId="9405"/>
          <ac:inkMkLst>
            <pc:docMk/>
            <pc:sldMk cId="2266435415" sldId="1250"/>
            <ac:inkMk id="43" creationId="{EAA7A82D-471C-D152-2B26-16DE896FBA89}"/>
          </ac:inkMkLst>
        </pc:inkChg>
        <pc:inkChg chg="add mod topLvl">
          <ac:chgData name="Said Nabi Lecturer FCSE" userId="22162f9c-d122-430c-b6e9-ac8024b7b6c6" providerId="ADAL" clId="{67A4F9F5-779B-5943-B14E-B85497A2BF22}" dt="2025-10-22T11:52:27.900" v="10678" actId="165"/>
          <ac:inkMkLst>
            <pc:docMk/>
            <pc:sldMk cId="2266435415" sldId="1250"/>
            <ac:inkMk id="47" creationId="{4CF16A24-3E9A-CFAD-97E6-727A5A46B8F7}"/>
          </ac:inkMkLst>
        </pc:inkChg>
        <pc:inkChg chg="add mod topLvl">
          <ac:chgData name="Said Nabi Lecturer FCSE" userId="22162f9c-d122-430c-b6e9-ac8024b7b6c6" providerId="ADAL" clId="{67A4F9F5-779B-5943-B14E-B85497A2BF22}" dt="2025-10-22T11:52:27.900" v="10678" actId="165"/>
          <ac:inkMkLst>
            <pc:docMk/>
            <pc:sldMk cId="2266435415" sldId="1250"/>
            <ac:inkMk id="50" creationId="{A0261C8A-F30F-9AEA-5E65-EE62E514BAEE}"/>
          </ac:inkMkLst>
        </pc:inkChg>
      </pc:sldChg>
      <pc:sldChg chg="delSp modSp add del mod ord">
        <pc:chgData name="Said Nabi Lecturer FCSE" userId="22162f9c-d122-430c-b6e9-ac8024b7b6c6" providerId="ADAL" clId="{67A4F9F5-779B-5943-B14E-B85497A2BF22}" dt="2025-10-23T08:25:37.962" v="11082" actId="2696"/>
        <pc:sldMkLst>
          <pc:docMk/>
          <pc:sldMk cId="4058084929" sldId="1251"/>
        </pc:sldMkLst>
        <pc:spChg chg="del">
          <ac:chgData name="Said Nabi Lecturer FCSE" userId="22162f9c-d122-430c-b6e9-ac8024b7b6c6" providerId="ADAL" clId="{67A4F9F5-779B-5943-B14E-B85497A2BF22}" dt="2025-10-22T13:58:53.998" v="10729" actId="478"/>
          <ac:spMkLst>
            <pc:docMk/>
            <pc:sldMk cId="4058084929" sldId="1251"/>
            <ac:spMk id="2" creationId="{57A73652-D440-8AC2-681D-A7FF0457DC23}"/>
          </ac:spMkLst>
        </pc:spChg>
        <pc:spChg chg="mod">
          <ac:chgData name="Said Nabi Lecturer FCSE" userId="22162f9c-d122-430c-b6e9-ac8024b7b6c6" providerId="ADAL" clId="{67A4F9F5-779B-5943-B14E-B85497A2BF22}" dt="2025-10-22T11:41:48.756" v="10561" actId="5793"/>
          <ac:spMkLst>
            <pc:docMk/>
            <pc:sldMk cId="4058084929" sldId="1251"/>
            <ac:spMk id="56" creationId="{9CDDA896-CD89-9B9E-1FFC-85DCF639498F}"/>
          </ac:spMkLst>
        </pc:spChg>
      </pc:sldChg>
      <pc:sldChg chg="addSp delSp modSp add mod delAnim modAnim">
        <pc:chgData name="Said Nabi Lecturer FCSE" userId="22162f9c-d122-430c-b6e9-ac8024b7b6c6" providerId="ADAL" clId="{67A4F9F5-779B-5943-B14E-B85497A2BF22}" dt="2025-10-22T15:40:16.846" v="11078"/>
        <pc:sldMkLst>
          <pc:docMk/>
          <pc:sldMk cId="537363446" sldId="1252"/>
        </pc:sldMkLst>
        <pc:spChg chg="del">
          <ac:chgData name="Said Nabi Lecturer FCSE" userId="22162f9c-d122-430c-b6e9-ac8024b7b6c6" providerId="ADAL" clId="{67A4F9F5-779B-5943-B14E-B85497A2BF22}" dt="2025-10-22T13:58:42.798" v="10727" actId="478"/>
          <ac:spMkLst>
            <pc:docMk/>
            <pc:sldMk cId="537363446" sldId="1252"/>
            <ac:spMk id="2" creationId="{9E78ED94-021A-A15B-FA5F-028C0C6C1894}"/>
          </ac:spMkLst>
        </pc:spChg>
        <pc:spChg chg="add mod">
          <ac:chgData name="Said Nabi Lecturer FCSE" userId="22162f9c-d122-430c-b6e9-ac8024b7b6c6" providerId="ADAL" clId="{67A4F9F5-779B-5943-B14E-B85497A2BF22}" dt="2025-10-22T14:26:34.205" v="10970" actId="1076"/>
          <ac:spMkLst>
            <pc:docMk/>
            <pc:sldMk cId="537363446" sldId="1252"/>
            <ac:spMk id="11" creationId="{85E75E38-ECD3-11B6-BEE2-DC2F274A065B}"/>
          </ac:spMkLst>
        </pc:spChg>
        <pc:spChg chg="add del mod">
          <ac:chgData name="Said Nabi Lecturer FCSE" userId="22162f9c-d122-430c-b6e9-ac8024b7b6c6" providerId="ADAL" clId="{67A4F9F5-779B-5943-B14E-B85497A2BF22}" dt="2025-10-22T15:30:07.276" v="11000" actId="478"/>
          <ac:spMkLst>
            <pc:docMk/>
            <pc:sldMk cId="537363446" sldId="1252"/>
            <ac:spMk id="25" creationId="{D6ACD960-FBDC-0005-3965-D7BE2469D4BC}"/>
          </ac:spMkLst>
        </pc:spChg>
        <pc:spChg chg="add mod">
          <ac:chgData name="Said Nabi Lecturer FCSE" userId="22162f9c-d122-430c-b6e9-ac8024b7b6c6" providerId="ADAL" clId="{67A4F9F5-779B-5943-B14E-B85497A2BF22}" dt="2025-10-22T15:33:40.476" v="11016" actId="14100"/>
          <ac:spMkLst>
            <pc:docMk/>
            <pc:sldMk cId="537363446" sldId="1252"/>
            <ac:spMk id="26" creationId="{43CEE863-53C0-DFD3-A37E-E40149CA7ACF}"/>
          </ac:spMkLst>
        </pc:spChg>
        <pc:spChg chg="add mod">
          <ac:chgData name="Said Nabi Lecturer FCSE" userId="22162f9c-d122-430c-b6e9-ac8024b7b6c6" providerId="ADAL" clId="{67A4F9F5-779B-5943-B14E-B85497A2BF22}" dt="2025-10-22T15:36:59.558" v="11033" actId="767"/>
          <ac:spMkLst>
            <pc:docMk/>
            <pc:sldMk cId="537363446" sldId="1252"/>
            <ac:spMk id="29" creationId="{A1EE4DB0-B588-A849-FD08-924D7EE7C9AE}"/>
          </ac:spMkLst>
        </pc:spChg>
        <pc:spChg chg="mod">
          <ac:chgData name="Said Nabi Lecturer FCSE" userId="22162f9c-d122-430c-b6e9-ac8024b7b6c6" providerId="ADAL" clId="{67A4F9F5-779B-5943-B14E-B85497A2BF22}" dt="2025-10-22T11:53:02.130" v="10691" actId="20577"/>
          <ac:spMkLst>
            <pc:docMk/>
            <pc:sldMk cId="537363446" sldId="1252"/>
            <ac:spMk id="56" creationId="{09EF6F6B-9E87-9AF2-FE5A-8E0498C5200A}"/>
          </ac:spMkLst>
        </pc:spChg>
        <pc:graphicFrameChg chg="add mod modGraphic">
          <ac:chgData name="Said Nabi Lecturer FCSE" userId="22162f9c-d122-430c-b6e9-ac8024b7b6c6" providerId="ADAL" clId="{67A4F9F5-779B-5943-B14E-B85497A2BF22}" dt="2025-10-22T15:32:53.312" v="11008" actId="114"/>
          <ac:graphicFrameMkLst>
            <pc:docMk/>
            <pc:sldMk cId="537363446" sldId="1252"/>
            <ac:graphicFrameMk id="3" creationId="{5AE4AABB-8C60-EBA0-623A-71D71F43CB89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2T15:34:57.452" v="11020" actId="20577"/>
          <ac:graphicFrameMkLst>
            <pc:docMk/>
            <pc:sldMk cId="537363446" sldId="1252"/>
            <ac:graphicFrameMk id="4" creationId="{D5931F3E-E9F3-9A53-6688-F46427A5072E}"/>
          </ac:graphicFrameMkLst>
        </pc:graphicFrameChg>
        <pc:graphicFrameChg chg="add del mod">
          <ac:chgData name="Said Nabi Lecturer FCSE" userId="22162f9c-d122-430c-b6e9-ac8024b7b6c6" providerId="ADAL" clId="{67A4F9F5-779B-5943-B14E-B85497A2BF22}" dt="2025-10-22T14:11:53.152" v="10841" actId="478"/>
          <ac:graphicFrameMkLst>
            <pc:docMk/>
            <pc:sldMk cId="537363446" sldId="1252"/>
            <ac:graphicFrameMk id="5" creationId="{F021F4A6-4897-0869-0FEA-6DC01E72FD38}"/>
          </ac:graphicFrameMkLst>
        </pc:graphicFrameChg>
        <pc:graphicFrameChg chg="add del mod">
          <ac:chgData name="Said Nabi Lecturer FCSE" userId="22162f9c-d122-430c-b6e9-ac8024b7b6c6" providerId="ADAL" clId="{67A4F9F5-779B-5943-B14E-B85497A2BF22}" dt="2025-10-22T14:11:55.601" v="10842" actId="478"/>
          <ac:graphicFrameMkLst>
            <pc:docMk/>
            <pc:sldMk cId="537363446" sldId="1252"/>
            <ac:graphicFrameMk id="6" creationId="{3DC85ED5-D84A-D838-C74E-326DE583A079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2T15:34:55.248" v="11018" actId="20577"/>
          <ac:graphicFrameMkLst>
            <pc:docMk/>
            <pc:sldMk cId="537363446" sldId="1252"/>
            <ac:graphicFrameMk id="7" creationId="{8EDDC08D-EE91-61FF-113D-73AB2548B03B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2T15:34:59.973" v="11022" actId="20577"/>
          <ac:graphicFrameMkLst>
            <pc:docMk/>
            <pc:sldMk cId="537363446" sldId="1252"/>
            <ac:graphicFrameMk id="8" creationId="{F27CEE46-5CFE-9CF2-7B84-7C40C2DD2C73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2T15:35:02.010" v="11024" actId="20577"/>
          <ac:graphicFrameMkLst>
            <pc:docMk/>
            <pc:sldMk cId="537363446" sldId="1252"/>
            <ac:graphicFrameMk id="9" creationId="{126E1E96-FB2A-E13D-401E-37034A9F3D68}"/>
          </ac:graphicFrameMkLst>
        </pc:graphicFrameChg>
        <pc:graphicFrameChg chg="add mod modGraphic">
          <ac:chgData name="Said Nabi Lecturer FCSE" userId="22162f9c-d122-430c-b6e9-ac8024b7b6c6" providerId="ADAL" clId="{67A4F9F5-779B-5943-B14E-B85497A2BF22}" dt="2025-10-22T15:33:14.661" v="11013" actId="114"/>
          <ac:graphicFrameMkLst>
            <pc:docMk/>
            <pc:sldMk cId="537363446" sldId="1252"/>
            <ac:graphicFrameMk id="10" creationId="{8A769AB3-66A8-019A-E872-1CA26242DC0B}"/>
          </ac:graphicFrameMkLst>
        </pc:graphicFrameChg>
        <pc:cxnChg chg="add mod">
          <ac:chgData name="Said Nabi Lecturer FCSE" userId="22162f9c-d122-430c-b6e9-ac8024b7b6c6" providerId="ADAL" clId="{67A4F9F5-779B-5943-B14E-B85497A2BF22}" dt="2025-10-22T14:26:34.205" v="10970" actId="1076"/>
          <ac:cxnSpMkLst>
            <pc:docMk/>
            <pc:sldMk cId="537363446" sldId="1252"/>
            <ac:cxnSpMk id="12" creationId="{3EDE7D24-0B0F-604F-C96E-460E9A23EA98}"/>
          </ac:cxnSpMkLst>
        </pc:cxnChg>
        <pc:cxnChg chg="add mod">
          <ac:chgData name="Said Nabi Lecturer FCSE" userId="22162f9c-d122-430c-b6e9-ac8024b7b6c6" providerId="ADAL" clId="{67A4F9F5-779B-5943-B14E-B85497A2BF22}" dt="2025-10-22T14:26:47.336" v="10973" actId="14100"/>
          <ac:cxnSpMkLst>
            <pc:docMk/>
            <pc:sldMk cId="537363446" sldId="1252"/>
            <ac:cxnSpMk id="13" creationId="{42410E49-834F-F049-365C-337561E78863}"/>
          </ac:cxnSpMkLst>
        </pc:cxnChg>
        <pc:cxnChg chg="add mod">
          <ac:chgData name="Said Nabi Lecturer FCSE" userId="22162f9c-d122-430c-b6e9-ac8024b7b6c6" providerId="ADAL" clId="{67A4F9F5-779B-5943-B14E-B85497A2BF22}" dt="2025-10-22T14:27:17.509" v="10981" actId="14100"/>
          <ac:cxnSpMkLst>
            <pc:docMk/>
            <pc:sldMk cId="537363446" sldId="1252"/>
            <ac:cxnSpMk id="16" creationId="{67E6AECE-CC05-50E7-DEC8-AC0A2A109551}"/>
          </ac:cxnSpMkLst>
        </pc:cxnChg>
        <pc:cxnChg chg="add mod">
          <ac:chgData name="Said Nabi Lecturer FCSE" userId="22162f9c-d122-430c-b6e9-ac8024b7b6c6" providerId="ADAL" clId="{67A4F9F5-779B-5943-B14E-B85497A2BF22}" dt="2025-10-22T14:27:26.969" v="10983"/>
          <ac:cxnSpMkLst>
            <pc:docMk/>
            <pc:sldMk cId="537363446" sldId="1252"/>
            <ac:cxnSpMk id="22" creationId="{0E28F09B-4914-668D-87AD-691DC4D9B9EA}"/>
          </ac:cxnSpMkLst>
        </pc:cxnChg>
        <pc:cxnChg chg="add mod">
          <ac:chgData name="Said Nabi Lecturer FCSE" userId="22162f9c-d122-430c-b6e9-ac8024b7b6c6" providerId="ADAL" clId="{67A4F9F5-779B-5943-B14E-B85497A2BF22}" dt="2025-10-22T14:27:45.486" v="10985" actId="1076"/>
          <ac:cxnSpMkLst>
            <pc:docMk/>
            <pc:sldMk cId="537363446" sldId="1252"/>
            <ac:cxnSpMk id="23" creationId="{5BDE5CE4-2F9E-3035-16F7-CD4E5A44DE6C}"/>
          </ac:cxnSpMkLst>
        </pc:cxnChg>
        <pc:cxnChg chg="add mod">
          <ac:chgData name="Said Nabi Lecturer FCSE" userId="22162f9c-d122-430c-b6e9-ac8024b7b6c6" providerId="ADAL" clId="{67A4F9F5-779B-5943-B14E-B85497A2BF22}" dt="2025-10-22T14:27:56.554" v="10987" actId="1076"/>
          <ac:cxnSpMkLst>
            <pc:docMk/>
            <pc:sldMk cId="537363446" sldId="1252"/>
            <ac:cxnSpMk id="24" creationId="{9C6DB1BF-43E4-4325-C953-FDC9DD51525D}"/>
          </ac:cxnSpMkLst>
        </pc:cxnChg>
        <pc:cxnChg chg="add mod">
          <ac:chgData name="Said Nabi Lecturer FCSE" userId="22162f9c-d122-430c-b6e9-ac8024b7b6c6" providerId="ADAL" clId="{67A4F9F5-779B-5943-B14E-B85497A2BF22}" dt="2025-10-22T15:30:54.557" v="11007" actId="1076"/>
          <ac:cxnSpMkLst>
            <pc:docMk/>
            <pc:sldMk cId="537363446" sldId="1252"/>
            <ac:cxnSpMk id="28" creationId="{9AE34D3C-DD2B-FDA1-AA3D-19A348BB029E}"/>
          </ac:cxnSpMkLst>
        </pc:cxnChg>
      </pc:sldChg>
      <pc:sldChg chg="delSp new del mod">
        <pc:chgData name="Said Nabi Lecturer FCSE" userId="22162f9c-d122-430c-b6e9-ac8024b7b6c6" providerId="ADAL" clId="{67A4F9F5-779B-5943-B14E-B85497A2BF22}" dt="2025-10-22T13:58:38.227" v="10726" actId="2696"/>
        <pc:sldMkLst>
          <pc:docMk/>
          <pc:sldMk cId="3187508056" sldId="1253"/>
        </pc:sldMkLst>
        <pc:spChg chg="del">
          <ac:chgData name="Said Nabi Lecturer FCSE" userId="22162f9c-d122-430c-b6e9-ac8024b7b6c6" providerId="ADAL" clId="{67A4F9F5-779B-5943-B14E-B85497A2BF22}" dt="2025-10-22T13:58:22.881" v="10724" actId="478"/>
          <ac:spMkLst>
            <pc:docMk/>
            <pc:sldMk cId="3187508056" sldId="1253"/>
            <ac:spMk id="2" creationId="{B27DFEC3-0BB9-B4A7-003D-130F8D06D8C0}"/>
          </ac:spMkLst>
        </pc:spChg>
        <pc:spChg chg="del">
          <ac:chgData name="Said Nabi Lecturer FCSE" userId="22162f9c-d122-430c-b6e9-ac8024b7b6c6" providerId="ADAL" clId="{67A4F9F5-779B-5943-B14E-B85497A2BF22}" dt="2025-10-22T13:58:24.181" v="10725" actId="478"/>
          <ac:spMkLst>
            <pc:docMk/>
            <pc:sldMk cId="3187508056" sldId="1253"/>
            <ac:spMk id="3" creationId="{7D99B1F8-F836-49C3-6950-9AEA07210046}"/>
          </ac:spMkLst>
        </pc:spChg>
      </pc:sldChg>
    </pc:docChg>
  </pc:docChgLst>
  <pc:docChgLst>
    <pc:chgData name="Said Nabi Lecturer FCSE" userId="22162f9c-d122-430c-b6e9-ac8024b7b6c6" providerId="ADAL" clId="{DB10C268-A287-DD41-8751-EB195AC7D27C}"/>
    <pc:docChg chg="modSld">
      <pc:chgData name="Said Nabi Lecturer FCSE" userId="22162f9c-d122-430c-b6e9-ac8024b7b6c6" providerId="ADAL" clId="{DB10C268-A287-DD41-8751-EB195AC7D27C}" dt="2025-09-25T05:41:04.119" v="5"/>
      <pc:docMkLst>
        <pc:docMk/>
      </pc:docMkLst>
      <pc:sldChg chg="modAnim">
        <pc:chgData name="Said Nabi Lecturer FCSE" userId="22162f9c-d122-430c-b6e9-ac8024b7b6c6" providerId="ADAL" clId="{DB10C268-A287-DD41-8751-EB195AC7D27C}" dt="2025-09-25T05:41:04.119" v="5"/>
        <pc:sldMkLst>
          <pc:docMk/>
          <pc:sldMk cId="3806193296" sldId="1186"/>
        </pc:sldMkLst>
      </pc:sldChg>
      <pc:sldChg chg="modSp mod">
        <pc:chgData name="Said Nabi Lecturer FCSE" userId="22162f9c-d122-430c-b6e9-ac8024b7b6c6" providerId="ADAL" clId="{DB10C268-A287-DD41-8751-EB195AC7D27C}" dt="2025-09-25T05:38:31.166" v="2" actId="1076"/>
        <pc:sldMkLst>
          <pc:docMk/>
          <pc:sldMk cId="2619624186" sldId="119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2:23:2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0 552 24575,'9'-9'0,"-1"-3"0,4 1 0,-2 0 0,0-1 0,-1 3 0,0-1 0,1-1 0,2-2 0,3-2 0,0-1 0,1-2 0,-2 3 0,-3 5 0,0 0 0,-2 0 0,1-2 0,0 0 0,1 0 0,-3 1 0,-1 2 0,-1 0 0,0-1 0,3-3 0,2-6 0,3-4 0,2-2 0,0 2 0,-5 2 0,-1 2 0,-2 4 0,0 0 0,2 2 0,-1 0 0,0 2 0,-3 2 0,-1 2 0,2 1 0,0-1 0,1-1 0,-2 3 0,-1-2 0,0 3 0,0-2 0,0 1 0,1 0 0,-3 1 0,-1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44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24575,'30'32'0,"4"-2"0,6-1 0,3-4 0,0-5 0,-1 0 0,5-1 0,-1 1 0,-4 1 0,-6-4 0,-9-1 0,-5-6 0,-7-9 0,-5-11 0,-6-10 0,-4-8 0,0-5 0,2-5 0,6-6 0,7-8 0,5-2 0,2 5 0,0 10 0,-1 7 0,-3 5 0,-5 3 0,-6 2 0,-5 5 0,0 5 0,-2 5 0,2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26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24575,'0'45'0,"0"9"0,0 20 0,0 15 0,0-39 0,0 1 0,-1 5 0,2 2 0,0 3 0,0 1 0,2 5 0,1 2 0,1 4 0,1 0 0,3 3 0,0 1 0,2-2 0,0 0 0,0-6 0,0-1 0,1-5 0,1-2 0,-2-6 0,1-2 0,0-2 0,2-1 0,2 0 0,2-1 0,2 3 0,3 0 0,5 3 0,3 1 0,8 6 0,4-1 0,7 4 0,4-1 0,4-1 0,5-1 0,7 0 0,4-2 0,5-3 0,4-2-180,-24-19 1,2-1 0,2-1 179,1 0 0,1-1 0,0-3 0,-1-1 0,1-2 0,-1-2 0,29 10 0,-1-3 0,-1-5 0,2-4 0,3-2 0,2-4 0,-27-7 0,0-3 0,2-1 0,6-1 0,1-2 0,1 0 0,3-2 0,1 0 0,0-2-375,5-1 0,1-1 0,0-2 375,2-1 0,0-1 0,1-2 0,2-2 0,2-1 0,0-1 0,-20 2 0,-1-1 0,1 0 0,1 0-359,0 0 1,0-1-1,0 1 1,0-1 358,2-1 0,0 1 0,-1-1 0,1-1 0,0 1 0,-1-1 0,1 0 0,-1-1 0,0 0 0,0-1 0,-1 0 0,-1-1 0,20-5 0,-1 0 0,-2-2-322,-1-1 0,-1-2 0,-2-1 322,-5 1 0,-2-1 0,-1-1 0,-4-1 0,-2-2 0,0-1 0,0 0 0,-1-1 0,-2 0 45,-7 3 0,-2-1 0,-1 0-45,-3-1 0,-2 0 0,-1-1 0,21-14 0,-3-2 494,-8 1 1,-3-1-495,-6 1 0,-3-1 724,-6 3 0,-3 1-724,-4 3 0,-1-1 558,-5 4 1,-1 0-559,-1 2 0,-3 1 374,28-39-374,-11 4 0,-9 1 0,-10 5 0,-9 3 0,-9-5 0,-6-10 0,-5 29 0,-2-1 0,1-6 0,0 1 0,0 0 0,0 3 0,0-36 0,-2 33 0,-1 24 0,-2 14 0,-1 7 0,1 2 0,-1 2 0,1 0 0,2 0 0,1-3 0,0-6 0,-1-13 0,-1-13 0,1-8 0,0-1 0,3 8 0,0 11 0,0 10 0,0 12 0,0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29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1 794 24575,'27'-74'0,"8"-8"0,-13 34 0,2 0 0,21-40 0,-8 14 0,-8 19 0,-6 10 0,-4 6 0,-3 5 0,-1 3 0,-1 1 0,2-1 0,3-1 0,2 1 0,0 6 0,-5 7 0,-6 10 0,-5 8 0,-4 8 0,3 6 0,6 3 0,4 1 0,9 2 0,9 1 0,8 4 0,7 6 0,3 4 0,-4 5 0,-3-1 0,-7-2 0,-2-4 0,-4-6 0,-1-3 0,-3-3 0,-3-1 0,-1 1 0,-1-1 0,-1 1 0,1-1 0,-1 1 0,-2-3 0,-2 0 0,-6-4 0,-5-6 0,-3-3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33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24575,'0'58'0,"0"-1"0,0 1 0,0 3 0,0 21 0,0 6 0,0-18 0,0 2 0,0 2-718,0 9 0,0 2 1,0 2 717,0 9 0,0 2 0,0 0 0,0 0 0,0 1 0,0 0 0,0-1 0,0 1 0,0 0 0,0 1 0,0 0 0,0 0 0,0-6 0,0 0 0,0-2 0,0-3 0,-1-2 0,2-1 0,-1-5 0,1-2 0,2-1-19,2-3 0,2 0 0,3 0 19,2 0 0,3 0 0,3-1 0,5 0 0,4-2 0,3-1 0,6 0 0,3-1 0,5-2 0,3-3 0,4-1 0,2-3 0,3-3 0,3-2 0,1-3 0,0-4 0,1-2 0,2-4 0,-2-4 0,1-2 0,1-3 0,2-4 0,0-2 0,3-3 0,5-4 0,2-3 0,2-3 0,3-2 0,2-3 0,1-2 0,8-4 0,2-2 0,0-5-251,3-3 0,0-5 0,1-3 251,-23 1 0,0-3 0,0-2 0,1-2 0,3-4 0,0-2 0,1-3 0,-2-2 0,2-4 0,-1-1 0,0-3 0,-1 0-383,1-2 1,0-1 0,-1-1 0,0-1 382,-2 1 0,0-2 0,-1 1 0,-2-1 0,-5 3 0,-2-1 0,0 1 0,-2 0 79,14-11 1,-1 0 0,-3 1-80,-6 3 0,-3 0 0,-1-1 0,-8 5 0,-2-1 0,-1-1 94,-3-1 0,-2 0 0,-3-3-94,15-26 0,-7-5 0,-20 21 0,-3-3 0,-2-2 0,-3-5 0,-2-2 0,-2 1 0,-4 6 0,-2 1 0,-1-2 0,-1-2 0,-1-1 0,0 0 0,-1 0 0,0 0 0,0 0 0,0 1 0,0 0 0,0 1 0,1-2 0,0 1 0,1 3 604,3-17 1,0 4-605,-1 14 0,0 4 847,-1 6 0,0 2-847,14-42 806,1 12-806,1 2 262,-1 3-262,-1 8 0,-5 13 0,-6 17 0,-4 8 0,-3-6 0,2-16 0,4-16 0,0-5 0,-1 9 0,-5 18 0,-3 17 0,-3 17 0,-3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35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0 603 24575,'40'-30'0,"2"-7"0,10-16 0,5-5 0,0-4 0,-2 3 0,-7 9 0,-7 7 0,-8 10 0,-4 4 0,-2 2 0,-4 6 0,0 0 0,-3 4 0,0-2 0,-4 1 0,-3 4 0,-3 6 0,-1 5 0,-2 4 0,0 3 0,-2 6 0,1 5 0,4 6 0,4 6 0,9 7 0,8 5 0,5 1 0,5 2 0,-2-1 0,-4-3 0,-4 0 0,-5-2 0,-3-3 0,-2-1 0,-2 0 0,-5-4 0,-4-1 0,-4-4 0,-1 0 0,2 0 0,-1 1 0,-1-1 0,0-3 0,-2-3 0,-1-7 0,-11-31 0,7 14 0,-9-19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41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19662 94 24575,'0'91'0,"0"-38"0,0 4 0,0 10 0,0 5 0,3 10 0,2 3 0,2 10 0,1 3-506,-1-23 0,0 2 0,1 3 506,1 12 0,2 3 0,-2 2 0,-3-18 0,0 1 0,-1 1 0,0 0 0,-1 2 0,0 0 0,-1 0 0,0 0 0,0-3 0,-1 1 0,0-2 0,-1-1 0,0 17 0,-1-2 0,-1-4 0,0-12 0,0-3 0,-1-4 184,-3 20 1,-2-8-185,-3-23 0,-2-5 0,-19 21 0,-5-26 0,-4-7 0,-6 5 1149,-11 11-1149,22-20 0,-2 3 0,-5 7 0,-2 1 0,-4 6 0,0 1 0,-1 2 0,0-1 0,1 0 0,-1-2 0,-1-2 0,-1-1 0,-4-1 0,-3-2 0,-9 0 0,-4-1 0,-12 2 0,-5 1-358,22-13 0,-3 1 0,-2 0 358,-6 2 0,-4 1 0,0 1 0,15-8 0,-1 0 0,-1 1 0,0 0-402,-4 1 0,-1 1 0,0 0 0,-1-1 402,-2 1 0,0 0 0,0 0 0,-1 0 0,0 0 0,-1 1 0,0-2 0,0 1 0,0-1 0,-1 0 0,1-1 0,-1 0 0,2-2 0,0 0 0,0 0 0,0-2 0,1-1 0,-1-1 0,0-1 0,1-1 0,1-2 0,-1 0 0,1-2 0,1-2 0,-23 5 0,0-2 0,1-2-291,5-3 0,1-1 0,0-2 291,3-2 0,1 0 0,0-3 0,3-1 0,1-3 0,-2 1 0,0-1 0,-1 1 0,0-2 0,1 1 0,-1-1 0,1 0 0,1-1 0,1-1 0,0 2 0,0 0 0,0 2 0,0-1 0,-1-1 0,0 0 0,-1 1 0,0 0 0,-2 1 0,1-1 0,-1 1 0,1-1 0,-2 1 0,-5-1 0,0-1 0,-1 1 0,-2-1 0,-1 0 0,0-1 0,20-2 0,0 0 0,0-1 0,-1 0-336,-4 0 1,-1 1 0,0-1 0,0 0 335,1 0 0,0-1 0,0 0 0,-1 0 0,-3 0 0,-1-1 0,-1 0 0,1 1 0,-2-1 0,-1 0 0,1 1 0,2-2 0,6 1 0,2-1 0,0 0 0,-2-1 0,-7 1 0,-1 0 0,-1 0 0,-1 0-234,0 0 1,-1 0 0,-1 0 0,0 0 233,-4 1 0,-2-1 0,0 0 0,1-1 0,-1 1 0,-1-1 0,1 0 0,4 0 88,12-2 1,2 1 0,2-1 0,0-1-89,-18-1 0,1-1 0,1-2 0,7 0 0,2-1 0,0 0 139,6 1 1,1 0 0,1 0-140,4 0 0,1 1 0,2 0 0,-25-4 0,1 0 0,5 2 0,-1 0 0,-4-1 0,-2 1 0,2 1 0,0 2 0,-4 2 0,-2 1 0,32 2 0,-1 0 0,-1 0 0,-4 1 0,0 0 0,-1 0 0,-3 0 0,0 0 0,-1 0 0,-1 0 0,1 0 0,0 0 0,4 0 0,1 0 0,1 0 0,2-1 0,1 0 0,0 0 0,1-1 0,0 0 0,1-2 0,-30-2 0,1-4 0,31 2 0,0-1 0,-1-1 0,-1-2 0,0 0 0,-1-2 0,-1 0 0,-2-2 0,1 0 0,-2 0 0,0-1 0,0 1 0,0-1 0,0 0 0,1 1 0,0-2 0,0 1 0,0-1 0,0-1 0,0-1 0,1 1 0,-1 0 0,0-1 0,0 1 0,2-1 0,1 1 0,0 0 0,3 0 0,1 1 0,1 0 0,-29-7 0,1 1 0,4 0 0,2 2 664,5 0 0,3 1-664,5 2 0,2 1 1026,5 0 1,2 0-1027,4 0 0,1-1 606,1-1 1,0-1-607,-3-1 0,0-1 230,-3 0 1,-2 1-231,-2 0 0,-2 1 0,-3 1 0,-1 0 0,-1 0 0,0 0 0,-2-1 0,0-1 0,-2-2 0,1-2 0,3-1 0,1-3 0,4-3 0,3-2 0,5-4 0,4-2 0,6-2 0,4-2 0,7 0 0,3 0 0,7 3 0,3 1 0,-14-28 0,16 19 0,14 16 0,7 11 0,4 4 0,1 2 0,1-3 0,1-5 0,1-8 0,2-8 0,0-11 0,0-14 0,4-7 0,0-3 0,2 8 0,1 8 0,5-10 0,-5 23 0,1-5 0,4-14 0,2-4 0,1-12 0,2-1 0,0 1 0,0 3 0,-3 14 0,1 4 0,11-20 0,-10 41 0,-8 22 0,-5 9 0,-5 2 0,0-5 0,-3-7 0,0-5 0,0-3 0,0 0 0,0 2 0,0-4 0,2-12 0,1-16 0,0-36 0,-1 26 0,-1-6 0,0-10 0,-1-4 0,-2-10 0,-3-3-262,0 27 1,-2-1 0,-1 0 261,-1-3 0,-2 1 0,0-2 0,-1-8 0,-1 0 0,0-2 0,0 1 0,0-1 0,1 1 0,1 5 0,1 1 0,0 2 0,2 7 0,0 2 0,1 4 0,-2-11 0,3 8 0,-1-22 0,7 49 0,5 25 0,4 11 0,3 4 784,0 1-784,-3 0 0,-4-5 0,0-5 0,3-2 0,1 4 0,-3 21 0,-2-8 0,-4 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7:47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1 601 24575,'31'-44'0,"2"-2"0,12-9 0,-4 0 0,-10 10 0,-8 7 0,-10 9 0,-1 5 0,-1 1 0,1 0 0,4-1 0,2-4 0,4-2 0,-1 1 0,0 4 0,-3 7 0,0 2 0,-1 1 0,-1 0 0,0 3 0,-6 6 0,-4 9 0,-4 7 0,1 7 0,2 2 0,4 1 0,3 3 0,3 5 0,4 8 0,3 5 0,3 2 0,3-4 0,-1-4 0,-3-4 0,-3-2 0,-3-3 0,-4-2 0,-1-1 0,1 6 0,-6-9 0,3 5 0,-5-11 0,0-2 0,1-2 0,-1-1 0,-2-4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33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6074 1 24575,'-52'19'0,"-25"17"0,26-10 0,-5 3 0,-19 15 0,-6 4 0,21-14 0,-3 1 0,-1 1-465,-8 4 1,-2 0 0,-2 1 464,-8 1 0,-3 1 0,0-2 0,-2-3 0,-1 0 0,1-2 0,1 0 0,1 0 0,0-1 0,4-2 0,0 0 0,1 0 0,4-1 0,1-1 0,1 1 0,2-2 0,1 0 0,0 1 0,-4 1 0,-1 0 0,-1 0 0,-1 0 0,0-1 0,0 0 0,5 0 0,0-1 0,2 0 67,7-3 1,1 0-1,2-1-67,-23 10 0,4 0 0,10-4 0,2 1 0,-3-1 0,0 1 0,-3 1 0,0 1 0,-4 2 0,-1 1 0,-7 5 0,0 3 0,29-15 0,-1 2 0,1 2-168,-2 2 1,-1 2 0,1 2 167,-1 1 0,1 2 0,0 1 0,3 0 0,1 1 0,1 0 0,2 1 0,1 1 0,2-1 0,-20 22 0,4-1 509,5-2 1,3-1-510,6-3 0,2-2 70,6-7 1,2-1-71,5-7 0,1-1 0,-24 29 0,7-12 533,7-8-533,1 0 0,-6 5 0,-7 7 0,-3 0 0,3-7 0,11-13 0,14-13 0,16-17 0,10-8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35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24575,'-6'25'0,"2"6"0,4 17 0,0 21 0,0 8 0,0 8 0,0-10 0,0-19 0,0-6 0,0-5 0,0 3 0,0 0 0,0-7 0,0-7 0,2-12 0,3-9 0,2-6 0,4-5 0,7-4 0,14-4 0,21-5 0,24-7 0,14-1 0,2-5 0,1-5 0,-8 0 0,-12-1 0,-15 5 0,-21 9 0,-16 6 0,-8 3 0,-7 6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51:3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1068 3481 24575,'-22'-2'0,"-10"-5"0,-18-14 0,-10-12 0,-5-11 0,1-4 0,3 0 0,1 1 0,4 0 0,3-2 0,0-5 0,-3-10 0,-1-10 0,-1-7 0,6-2 0,5 0 0,2-1 0,3 0 0,21 39 0,2-3 0,2-6 0,2-2 0,1-6 0,2-2 0,1-4 0,3-2 0,2-2 0,2 1 0,1 2 0,1 0 0,1-4 0,0-2 0,0-9 0,2-2 0,6-8 0,5-1-198,0 26 1,3 0 0,3 0 197,6-2 0,3 0 0,3 2 0,4 4 0,3 2 0,2 2 0,3 0 0,3 1 0,2 3 0,2 4 0,3 1 0,1 4 0,-1 5 0,1 3 0,1 3-29,30-15 1,2 7 28,-4 10 0,0 8 0,-2 6 0,-1 6 0,-4 3 0,-1 5 0,-6 6 0,-2 7 0,-7 8 0,-4 7 0,-2 8 0,-5 6 295,-1 9 0,-4 5-295,-2 5 0,-4 2 29,-1 2 1,-3 2-30,-3 0 0,-2 3 0,-2 1 0,-2 2 0,-2 0 0,-1 0 0,-1 2 0,-1 0 0,0 2 0,-2 1 0,0-3 0,-1 1 0,0-1 0,0 1 0,-3-2 0,-2 1 0,0-2 0,-1-1 0,-3-2 0,-1 0 0,-2-7 0,-1-1 0,0 32 0,-3-22 0,0-16 0,0-10 0,0-4 0,0-1 0,0-1 0,0 0 0,0 0 0,0 3 0,0 4 0,0 2 0,0 6 0,0-2 0,0-3 0,0-5 0,0-9 0,0-3 0,0-13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2:23:52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1350 598 24575,'0'21'0,"0"-3"0,0-5 0,0-3 0,0 1 0,0 2 0,0 2 0,0-1 0,0-1 0,0-2 0,-2-3 0,-2-3 0,-3-1 0,-4 1 0,-5 0 0,-13 3 0,-16-3 0,-15 2 0,-10-1 0,-1-2 0,4-2 0,0-2 0,3 0 0,-4 0 0,1 0 0,4 0 0,5 0 0,8 0 0,7 0 0,7 0 0,5 0 0,2 0 0,5 0 0,3 0 0,3 0 0,6 0 0,-3 0 0,-1 0 0,1 0 0,-4 0 0,0-2 0,-3-1 0,-2 1 0,1 0 0,1-1 0,4 1 0,0-3 0,3 0 0,1 1 0,-1 0 0,1 0 0,0 0 0,3-2 0,1-1 0,4-1 0,2-1 0,2 0 0,2 1 0,2 1 0,3-1 0,7-1 0,4 3 0,4-2 0,0 3 0,1 3 0,-2-3 0,-1 0 0,-4-1 0,-2-3 0,-2 0 0,-1 2 0,-1-1 0,2-2 0,2-2 0,1 0 0,0 0 0,-3 2 0,0-1 0,3-4 0,0 1 0,1 0 0,-2 3 0,-2 6 0,-3 0 0,-2 1 0,-3 2 0,-2 8 0,0 12 0,0 5 0,0 5 0,0 3 0,-1-1 0,-3 6 0,-2-7 0,-4-4 0,0-2 0,1-5 0,1-1 0,3-4 0,2-2 0,0 0 0,3 0 0,0-6 0,0-16 0,0 0 0,0-14 0,0 4 0,0-6 0,0-7 0,2 3 0,2 3 0,4 5 0,2 5 0,2 0 0,3 3 0,3-1 0,3-4 0,0-5 0,3-2 0,0 1 0,0 2 0,0 1 0,-3-5 0,0-4 0,1-4 0,0 1 0,-3 5 0,-3 3 0,-1 3 0,1 3 0,0-2 0,-2 5 0,-3 4 0,-4 3 0,-2 2 0,-2 1 0,-2-1 0,-1 0 0,3-1 0,2-3 0,2 4 0,0 9 0,-2 16 0,-3 21 0,-4 15 0,-3 8 0,-1 1 0,-2-4 0,2-5 0,3-4 0,0-2 0,0-1 0,0 1 0,0-1 0,-1-6 0,1-7 0,-1-9 0,-1-5 0,1-1 0,0-1 0,0 2 0,0-5 0,-2-4 0,1-8 0,0-15 0,3-11 0,2-8 0,0 0 0,0 7 0,0 1 0,0 1 0,0 0 0,0 1 0,0 2 0,-2 2 0,-2 5 0,-3 4 0,-4 4 0,-2 3 0,-2 0 0,-3 3 0,0 3 0,0 4 0,3 6 0,3 5 0,4 3 0,1 2 0,2 1 0,2-3 0,1-2 0,2-6 0,0-3 0,3 0 0,2-4 0,4-1 0,-1-4 0,1-7 0,1-15 0,-2-17 0,2-11 0,-2-3 0,1 7 0,1 10 0,-2 6 0,2 6 0,2 0 0,0-1 0,4 0 0,-2 5 0,0 6 0,-1 5 0,-5 9 0,-3 9 0,-3 20 0,-2 4 0,0 12 0,0 1 0,-2-6 0,-1-6 0,0-31 0,1-29 0,2-18 0,0-6 0,0 7 0,3 6 0,6 0 0,6-6 0,6-5 0,1 0 0,-3 8 0,-4 12 0,-4 11 0,-3 8 0,0 6 0,0 1 0,1 1 0,2 0 0,4 0 0,2 0 0,-2 0 0,-2 0 0,-5 2 0,-3 5 0,-3 6 0,-2 8 0,0 3 0,0-1 0,0 0 0,0-2 0,1 4 0,2 3 0,0 4 0,0 3 0,1 1 0,-1 2 0,2 3 0,0 3 0,-2 1 0,0-5 0,-3-6 0,0-8 0,0-2 0,0 2 0,0 2 0,0 1 0,0-3 0,0-3 0,0-9 0,-1-16 0,-4-14 0,0-6 0,-2-5 0,1 0 0,2 1 0,1-4 0,1 5 0,-1 2 0,1 2 0,-1 2 0,3 1 0,0 4 0,0 3 0,0 1 0,0 0 0,0-3 0,0-6 0,0-9 0,0-8 0,0-9 0,0-10 0,0-2 0,0 1 0,0 7 0,0 12 0,0 14 0,0 16 0,-1 27 0,-1 2 0,-4 26 0,-1-8 0,0 8 0,-1-4 0,2-7 0,2-4 0,2-4 0,2 1 0,0-3 0,0-3 0,0-1 0,0-5 0,0-2 0,0-2 0,0-1 0,0 2 0,0-2 0,0-1 0,0-2 0,-2-3 0,-2-2 0,-1-2 0,-3-3 0,-2 0 0,-1-3 0,-3-7 0,-7-27 0,7 6 0,-4-18 0,11 18 0,3 3 0,1 1 0,3 1 0,0 2 0,0 1 0,0 2 0,0 6 0,0 0 0,0-1 0,2-2 0,3 0 0,0 1 0,2 2 0,0 1 0,0 2 0,2-1 0,-1-2 0,1-3 0,1-2 0,1 2 0,0 4 0,-2 6 0,1 5 0,-3 7 0,-1 15 0,-3 16 0,-3 16 0,0 8 0,0-4 0,1-6 0,1-9 0,1-7 0,-1-3 0,0-4 0,-2-3 0,0-1 0,0-1 0,0-3 0,1-5 0,4-5 0,3-5 0,4-1 0,3 4 0,1 5 0,2 8 0,3 6 0,4 5 0,3 0 0,-3-4 0,-4-7 0,-5-7 0,-4-7 0,-3-4 0,1 0 0,0-1 0,-1-1 0,-1-4 0,-1-5 0,0-1 0,-1-2 0,0 0 0,-1 1 0,-2 1 0,-1 2 0,-2-1 0,0 0 0,0-2 0,0 0 0,0 0 0,0 0 0,0 3 0,0-3 0,0 2 0,0-2 0,0 0 0,0 1 0,0 0 0,0 1 0,-2 3 0,-2 0 0,-2 2 0,-2 0 0,0 1 0,-1-1 0,-4-1 0,-2 0 0,-1-1 0,3 0 0,1 0 0,2 3 0,1 1 0,1 2 0,1 0 0,1-1 0,0 0 0,-1-3 0,1 2 0,0-2 0,0-1 0,2 2 0,-1-1 0,0 0 0,0-4 0,-2-1 0,1-2 0,0 2 0,1 0 0,0-2 0,-2-3 0,0-2 0,-2-7 0,-2-8 0,0-10 0,-1-4 0,3 3 0,2 7 0,2 17 0,4 13 0,11 19 0,0 6 0,7 12 0,-6-4 0,0 3 0,-1-4 0,0-3 0,-2-2 0,0-2 0,-1-3 0,-1-2 0,1-3 0,-1-2 0,-1-1 0,0-1 0,1-1 0,0-1 0,4-3 0,0-2 0,-1 3 0,-4 2 0,-2 5 0,-1 3 0,0 3 0,3 1 0,2 3 0,0 3 0,1 1 0,-3-1 0,-3-1 0,-1-2 0,-1-2 0,0-1 0,0 1 0,0-1 0,0-2 0,0-1 0,0-1 0,0 1 0,0-5 0,0-10 0,0-13 0,0-8 0,2-3 0,1 4 0,3 4 0,4 5 0,1 3 0,4 2 0,1 3 0,2 1 0,3 3 0,-1 0 0,-2 0 0,-2 0 0,-5 2 0,-5 3 0,-3 7 0,-3 4 0,0 0 0,0-1 0,0-3 0,0 0 0,-2 1 0,-2 0 0,-3-2 0,-4-6 0,-2-2 0,-2-3 0,-3 0 0,-1 0 0,-1 0 0,0 0 0,-1-3 0,3-3 0,3-5 0,2-3 0,4-1 0,0 0 0,2 0 0,0-3 0,0 1 0,2-1 0,2 2 0,1 5 0,2 1 0,-1 0 0,1-2 0,0-7 0,0-4 0,0 2 0,1 1 0,3 6 0,0 4 0,1 0 0,-2 3 0,-2-2 0,0-4 0,-1-5 0,0-5 0,-5-1 0,-3 0 0,-2 5 0,-2 5 0,3 4 0,2 4 0,0-1 0,2 1 0,0-2 0,-1 2 0,0-3 0,0 0 0,-2 0 0,3 0 0,-1 2 0,0 1 0,1-1 0,-2 1 0,1 2 0,-3 2 0,0 2 0,0-2 0,-1 0 0,0-4 0,0-1 0,-1-3 0,-2-2 0,1 1 0,-1 1 0,2 5 0,-1 2 0,-1 3 0,2-2 0,-1-3 0,1-1 0,0 2 0,1 2 0,0 2 0,0 0 0,-1 0 0,1 2 0,0 3 0,-2 5 0,0 7 0,1 4 0,1 3 0,2-1 0,-1 0 0,-1-3 0,-1 1 0,0-1 0,0 0 0,-2 1 0,0-3 0,-2 0 0,0-2 0,2-3 0,0 1 0,2 0 0,-2 2 0,0 0 0,1-2 0,-2-1 0,1-1 0,-2 2 0,-2 3 0,-2 1 0,-1 1 0,0-2 0,3-3 0,1-4 0,5 0 0,2-3 0,2-2 0,-1-1 0,-2 2 0,2 1 0,0 2 0,0-2 0,-1 0 0,1-1 0,1-2 0,2 2 0,1-2 0,-2 2 0,1-1 0,0 0 0,0 0 0,1 0 0,-3 5 0,-1 1 0,0 2 0,-1-2 0,2-1 0,0-3 0,3-1 0,1 2 0,0-1 0,3 2 0,0 3 0,0-6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51:40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 24575,'0'32'0,"0"7"0,0 5 0,0 0 0,2-8 0,1-3 0,2 0 0,0 0 0,1-2 0,-1-4 0,-2-4 0,1-2 0,0 2 0,1 4 0,2 0 0,-1-1 0,1-3 0,0-5 0,0-2 0,1-5 0,1-4 0,1-4 0,-1-3 0,0 1 0,1-1 0,-1 0 0,0 0 0,-1 0 0,1 0 0,0 0 0,1-4 0,2-2 0,0-5 0,4-4 0,0-3 0,0-5 0,3-4 0,0-8 0,2 0 0,0 1 0,-2 2 0,0 2 0,-1-1 0,1-4 0,3-1 0,2 0 0,5-6 0,7-6 0,8-12 0,4-4 0,-4 8 0,-8 14 0,-10 17 0,-9 10 0,-4 5 0,-3 1 0,0-1 0,-1 1 0,0 1 0,-2 5 0,-2 5 0,-2 4 0,-3 3 0,-12-2 0,10-2 0,-10-3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0:57.0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3269 0 24575,'-35'3'0,"-5"7"0,-1 5 0,-1 3 0,-2 1 0,5 0 0,0 0 0,0 0 0,1-1 0,-4-3 0,3 1 0,1-1 0,5-1 0,4-1 0,0-1 0,1 0 0,2 1 0,1 1 0,3 1 0,0-1 0,1-3 0,0 2 0,-1-2 0,-1 1 0,-3 1 0,-1 0 0,-2-2 0,0 4 0,0-1 0,-1 2 0,0 2 0,0 0 0,0-2 0,0 0 0,1-3 0,0-2 0,0 2 0,-1-1 0,1 0 0,0-1 0,-4 0 0,-1 4 0,-4 1 0,-3 2 0,-1 0 0,0 1 0,0 0 0,-4 4 0,-3 1 0,-2-4 0,4 3 0,5-4 0,4 4 0,1 3 0,-2 1 0,-1 3 0,-2 0 0,3 0 0,0 0 0,2 0 0,0 4 0,-2 3 0,5 2 0,-3-1 0,2-1 0,0-1 0,-2 2 0,-1 4 0,-6 4 0,-6 6 0,2-4 0,4-2 0,6-8 0,3 2 0,-6 6 0,-3 2 0,-2 4 0,4-2 0,4-4 0,0 4 0,3-3 0,-1 0 0,6-5 0,4-7 0,0 5 0,-1 3 0,-1 8 0,1 5 0,4-4 0,4-1 0,2-4 0,2-1 0,3-4 0,1 1 0,2 0 0,1 6 0,-1 9 0,1 0 0,2 3 0,-1-1 0,1 4 0,-1 1 0,-1-3 0,3-9 0,2-14 0,2-1 0,1-4 0,0 0 0,0 3 0,0-3 0,0 0 0,0-1 0,0-4 0,0 1 0,2-1 0,1 0 0,4 0 0,4 1 0,2-1 0,1 0 0,3 4 0,2 5 0,2 0 0,1 0 0,0-1 0,0-3 0,0 0 0,1-1 0,-5-7 0,0-2 0,-2-4 0,1-2 0,2 0 0,3-4 0,0 2 0,-1-2 0,-1-3 0,-2-1 0,0 0 0,-2-1 0,3 1 0,-4 0 0,3 0 0,0-2 0,-1 0 0,3 0 0,-2 0 0,4 2 0,3 2 0,0 1 0,5 0 0,3 2 0,5 2 0,7 0 0,9 5 0,9 4 0,6 3 0,-2 0 0,-10-4 0,-14-9 0,-14-8 0,-6-1 0,0-3 0,-3 0 0,0 1 0,-1-1 0,-2-1 0,4 1 0,3-3 0,3-1 0,13 0 0,11 0 0,16 0 0,13 0 0,1 0 0,-6 0 0,-12 0 0,-11 0 0,-5 0 0,0 0 0,-5 0 0,-4-1 0,-5-2 0,-6 0 0,-7-3 0,-3-1 0,-5 1 0,2-1 0,2 2 0,-1-1 0,0-2 0,-2 1 0,2-3 0,1 3 0,5-1 0,-2-2 0,-1 2 0,2-2 0,-2 0 0,0-2 0,3-2 0,-3 2 0,-1 0 0,1 2 0,-5 1 0,3 0 0,-1-2 0,1 2 0,1 0 0,-2-1 0,0 1 0,3-6 0,3-5 0,6-4 0,2-1 0,-3 6 0,-4 1 0,-1 0 0,1-5 0,4-9 0,0-2 0,-5 3 0,-3 2 0,-3 5 0,0 2 0,-1 3 0,0 2 0,-2 1 0,3-3 0,3-10 0,3-2 0,0-1 0,-4 4 0,-4 10 0,-2 0 0,1-2 0,2-4 0,-2-5 0,-2 6 0,-3 4 0,-3 2 0,3-3 0,2-10 0,4-4 0,3 1 0,-1 4 0,-2 6 0,-1 4 0,-3 4 0,-2-3 0,3-4 0,2-8 0,2-3 0,-2 1 0,-2 9 0,-3 5 0,-1 2 0,4-5 0,0-7 0,1-1 0,0 3 0,-2 1 0,0 3 0,-1 0 0,1-4 0,1 1 0,0 2 0,-1 2 0,-4-1 0,-3 1 0,-1-7 0,2 2 0,1-1 0,-1 1 0,4 7 0,-5 7 0,1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0:57.0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0 599 24575,'30'-4'0,"3"-8"0,5-8 0,-5-2 0,3-3 0,1-1 0,3-2 0,5-4 0,-6 4 0,-6 2 0,-4 0 0,0 1 0,4-7 0,5-2 0,1 2 0,-1 5 0,-9 9 0,-7 3 0,-3 3 0,-4 0 0,2-2 0,0 4 0,-1 1 0,-3 1 0,-2 1 0,5-5 0,2-5 0,2-1 0,-1 0 0,-4 6 0,-1 5 0,-3 1 0,-3 2 0,-1 4 0,-3 4 0,-1 10 0,-2 3 0,-1 5 0,0 3 0,0 1 0,-1 5 0,-3-2 0,0 0 0,-1 1 0,-1-1 0,2-3 0,1-2 0,2-3 0,1-2 0,0 1 0,0-1 0,0 2 0,0 4 0,0 2 0,0-1 0,0-1 0,0 0 0,0-2 0,0 2 0,3 0 0,1 1 0,0 3 0,2 0 0,-2-2 0,0-3 0,-1-1 0,0 3 0,1 3 0,0 2 0,2-1 0,2-4 0,0-1 0,3-3 0,0-1 0,0 0 0,3 1 0,0 0 0,-2-3 0,4 3 0,-1-3 0,-1 1 0,-1-1 0,-3-3 0,-3-1 0,-1 1 0,2-1 0,-2 1 0,-1 0 0,0-3 0,-2 1 0,0-6 0,0-3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2:43.0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11269 0 24575,'0'70'0,"0"19"0,0-39 0,0 4 0,0 23 0,0 10 0,1-11 0,-1 5 0,2 4-820,0-12 1,1 3 0,1 2 0,1 1 804,0 8 1,2 3 0,0-1-1,1 0 15,0-3 0,2 0 0,0-1 0,1-1 0,-1-4 0,1 0 0,1-2 0,-2-2 43,4 18 1,-1-2 0,0-3-44,-2-6 0,0-2 0,0-2 0,-2-8 0,0-1 0,-1-3 375,4 21 1,-1-4-376,-1-8 0,0-2 0,-1-9 0,0-2 0,-2-11 0,0-2 1675,5 37-1675,-4-12 778,-3-5-778,3 6 0,0 8 0,2 7 0,-2-1 0,-1-6 0,-2-7 0,-1 0 0,-1 1 0,-3 10 0,0 9 0,0-45 0,0 1 0,0 6 0,0 0 0,0 1 0,0-1 0,0 1 0,0-2 0,0-3 0,0 0 0,0-5 0,0 1 0,0 4 0,0 1 0,0 9 0,0 2 0,0 11 0,0 2 0,0 8 0,0 1 0,0 3 0,0 0 0,0-1 0,0-1 0,0-4 0,0-2 0,0-6 0,0-2 0,1-6 0,-2-2 0,0-6 0,-1-2 0,-1-1 0,1-2 0,-2 1 0,1-1 0,-2 0 0,1-1 0,1-1 0,-1 0 0,-3-2 0,-1 0 0,-4 0 0,-2 1 0,-9 12 0,-4 3 0,-6 8 0,-3 3 0,-5 9 0,-4 0 0,13-27 0,-1-1 0,-3-1 0,-1-3 0,-2-2 0,-2-2 0,-24 24 0,-4-6 0,-2-10 0,-4-7 0,0-9 0,-3-8 0,1-8 0,-2-7 0,-7-6 0,-3-5 0,-6-3 0,-2-4 0,29-2 0,-2-1 0,1-2 0,-2-3 0,0-2 0,1-3 0,2-2 0,1-2 0,2-3 0,-23-9 0,3-6 0,7-2 0,3-3 0,1-1 0,0-1 0,-5-2 0,-2-3 0,22 12 0,-1-1 0,0 0 0,-1 0 0,0-1 0,1 1 0,-22-12 0,3 2 0,8 6 0,2 3 0,6 4 0,2 2 0,2 3 0,-1 2 0,-2-2 0,-1 1 0,-2 0 0,-1 0 0,1 1 0,0 1 0,2 2 0,1 1 0,2 4 0,1 1 0,-1 0 0,1 0 0,-1 3 0,1-1 0,-1 0 0,1 1 0,0 0 0,1 0 0,4 2 0,1 0 0,2 2 0,1 0 0,0 0 0,-1 0 0,1 0 0,0-1 0,-4-2 0,-2 0 0,-2-2 0,-2 0 0,-2 0 0,-1 0 0,-4 0 0,-2 0 0,1 2 0,0-1 0,-1 1 0,1-1 0,0-1 0,0 0 0,0-1 0,-1 0 0,-2-2 0,0-1 0,-3-1 0,1-1 0,-1 2 0,0 0 0,1-1 0,-1-1 0,-4-1 0,-1-1 0,-9-2 0,-3-1 0,25 5 0,-2 0 0,-1-1-247,-5-1 1,-2 0 0,0-1 246,-3 0 0,-1 0 0,1 0 0,2 0 0,1 0 0,1 0 0,2 0 0,1 0 0,1 1 0,5 2 0,1-1 0,0 2-133,-29-8 0,-1 2 133,-2 2 0,-1 2 0,31 6 0,0 0 0,0 0 0,-1 1 0,0-1 0,1 0 0,-28-6 0,2 0 0,7-1 0,2-2 0,8 2 0,3-1 0,3 0 0,2-2 0,0-1 0,0 0 0,-1-2 0,0 1 364,0-2 1,1 1-365,2 1 0,2 1 138,4 2 0,2 1-138,5 2 0,2 0 0,-41-15 0,4 2 0,10 1 0,7-1 0,13 5 0,18 4 0,12 4 0,9 3 0,2 0 0,0 0 0,-1 1 0,2 1 0,1 2 0,-5-2 0,-6-2 0,-7-3 0,-2-3 0,2 1 0,2 0 0,5 1 0,4 6 0,4 2 0,1-2 0,-5-2 0,-4-3 0,0 3 0,4 4 0,5 0 0,2 0 0,-7-7 0,-4-2 0,-2 2 0,2 1 0,15 10 0,3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2:43.03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49 1016 24575,'0'-66'0,"0"-25"0,0 40 0,0 1 0,0-47 0,0 15 0,0 28 0,0 9 0,0 12 0,0 4 0,0-5 0,-1-10 0,-3-3 0,-4 2 0,-1 5 0,-1 9 0,3 7 0,0 10 0,4 7 0,6 4 0,5 3 0,8 0 0,3 0 0,1 0 0,2 0 0,10-6 0,10-3 0,15-6 0,6-4 0,2 4 0,3 0 0,3 3 0,-5 2 0,-5 1 0,-6 2 0,-3 3 0,9 0 0,9 1 0,3 3 0,0 0 0,-14 0 0,-15 0 0,-9 0 0,-6 0 0,4 0 0,1 0 0,-1 0 0,-4 0 0,-8 0 0,-9 0 0,-5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3:46.6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3269 0 24575,'-35'3'0,"-5"7"0,-1 5 0,-1 3 0,-2 1 0,5 0 0,0 0 0,0 0 0,1-1 0,-4-3 0,3 1 0,1-1 0,5-1 0,4-1 0,0-1 0,1 0 0,2 1 0,1 1 0,3 1 0,0-1 0,1-3 0,0 2 0,-1-2 0,-1 1 0,-3 1 0,-1 0 0,-2-2 0,0 4 0,0-1 0,-1 2 0,0 2 0,0 0 0,0-2 0,0 0 0,1-3 0,0-2 0,0 2 0,-1-1 0,1 0 0,0-1 0,-4 0 0,-1 4 0,-4 1 0,-3 2 0,-1 0 0,0 1 0,0 0 0,-4 4 0,-3 1 0,-2-4 0,4 3 0,5-4 0,4 4 0,1 3 0,-2 1 0,-1 3 0,-2 0 0,3 0 0,0 0 0,2 0 0,0 4 0,-2 3 0,5 2 0,-3-1 0,2-1 0,0-1 0,-2 2 0,-1 4 0,-6 4 0,-6 6 0,2-4 0,4-2 0,6-8 0,3 2 0,-6 6 0,-3 2 0,-2 4 0,4-2 0,4-4 0,0 4 0,3-3 0,-1 0 0,6-5 0,4-7 0,0 5 0,-1 3 0,-1 8 0,1 5 0,4-4 0,4-1 0,2-4 0,2-1 0,3-4 0,1 1 0,2 0 0,1 6 0,-1 9 0,1 0 0,2 3 0,-1-1 0,1 4 0,-1 1 0,-1-3 0,3-9 0,2-14 0,2-1 0,1-4 0,0 0 0,0 3 0,0-3 0,0 0 0,0-1 0,0-4 0,0 1 0,2-1 0,1 0 0,4 0 0,4 1 0,2-1 0,1 0 0,3 4 0,2 5 0,2 0 0,1 0 0,0-1 0,0-3 0,0 0 0,1-1 0,-5-7 0,0-2 0,-2-4 0,1-2 0,2 0 0,3-4 0,0 2 0,-1-2 0,-1-3 0,-2-1 0,0 0 0,-2-1 0,3 1 0,-4 0 0,3 0 0,0-2 0,-1 0 0,3 0 0,-2 0 0,4 2 0,3 2 0,0 1 0,5 0 0,3 2 0,5 2 0,7 0 0,9 5 0,9 4 0,6 3 0,-2 0 0,-10-4 0,-14-9 0,-14-8 0,-6-1 0,0-3 0,-3 0 0,0 1 0,-1-1 0,-2-1 0,4 1 0,3-3 0,3-1 0,13 0 0,11 0 0,16 0 0,13 0 0,1 0 0,-6 0 0,-12 0 0,-11 0 0,-5 0 0,0 0 0,-5 0 0,-4-1 0,-5-2 0,-6 0 0,-7-3 0,-3-1 0,-5 1 0,2-1 0,2 2 0,-1-1 0,0-2 0,-2 1 0,2-3 0,1 3 0,5-1 0,-2-2 0,-1 2 0,2-2 0,-2 0 0,0-2 0,3-2 0,-3 2 0,-1 0 0,1 2 0,-5 1 0,3 0 0,-1-2 0,1 2 0,1 0 0,-2-1 0,0 1 0,3-6 0,3-5 0,6-4 0,2-1 0,-3 6 0,-4 1 0,-1 0 0,1-5 0,4-9 0,0-2 0,-5 3 0,-3 2 0,-3 5 0,0 2 0,-1 3 0,0 2 0,-2 1 0,3-3 0,3-10 0,3-2 0,0-1 0,-4 4 0,-4 10 0,-2 0 0,1-2 0,2-4 0,-2-5 0,-2 6 0,-3 4 0,-3 2 0,3-3 0,2-10 0,4-4 0,3 1 0,-1 4 0,-2 6 0,-1 4 0,-3 4 0,-2-3 0,3-4 0,2-8 0,2-3 0,-2 1 0,-2 9 0,-3 5 0,-1 2 0,4-5 0,0-7 0,1-1 0,0 3 0,-2 1 0,0 3 0,-1 0 0,1-4 0,1 1 0,0 2 0,-1 2 0,-4-1 0,-3 1 0,-1-7 0,2 2 0,1-1 0,-1 1 0,4 7 0,-5 7 0,1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3:46.6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0 599 24575,'30'-4'0,"3"-8"0,5-8 0,-5-2 0,3-3 0,1-1 0,3-2 0,5-4 0,-6 4 0,-6 2 0,-4 0 0,0 1 0,4-7 0,5-2 0,1 2 0,-1 5 0,-9 9 0,-7 3 0,-3 3 0,-4 0 0,2-2 0,0 4 0,-1 1 0,-3 1 0,-2 1 0,5-5 0,2-5 0,2-1 0,-1 0 0,-4 6 0,-1 5 0,-3 1 0,-3 2 0,-1 4 0,-3 4 0,-1 10 0,-2 3 0,-1 5 0,0 3 0,0 1 0,-1 5 0,-3-2 0,0 0 0,-1 1 0,-1-1 0,2-3 0,1-2 0,2-3 0,1-2 0,0 1 0,0-1 0,0 2 0,0 4 0,0 2 0,0-1 0,0-1 0,0 0 0,0-2 0,0 2 0,3 0 0,1 1 0,0 3 0,2 0 0,-2-2 0,0-3 0,-1-1 0,0 3 0,1 3 0,0 2 0,2-1 0,2-4 0,0-1 0,3-3 0,0-1 0,0 0 0,3 1 0,0 0 0,-2-3 0,4 3 0,-1-3 0,-1 1 0,-1-1 0,-3-3 0,-3-1 0,-1 1 0,2-1 0,-2 1 0,-1 0 0,0-3 0,-2 1 0,0-6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2:23:3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24575,'12'2'0,"0"3"0,-3 1 0,0 2 0,-2 0 0,0 1 0,0 1 0,-2-1 0,0 1 0,-1-2 0,1 0 0,3 3 0,3 0 0,0 2 0,-2 0 0,0-4 0,-1-1 0,1 1 0,2 0 0,0 0 0,-1 1 0,-3-1 0,-1-1 0,-1-1 0,3 2 0,1 2 0,1 2 0,0 2 0,1-3 0,1 1 0,-1-2 0,0 3 0,2 0 0,-1 2 0,1-1 0,-2-2 0,-1 0 0,-2 0 0,0 0 0,0 0 0,2-1 0,0-1 0,-2-2 0,-1 0 0,-2-3 0,2 3 0,0-2 0,0 1 0,0-2 0,-1-1 0,-1 0 0,0-1 0,0 1 0,0 0 0,0 0 0,2 0 0,-2 4 0,2-1 0,-1 1 0,-1-1 0,1-2 0,-1 3 0,-2-4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2:23:33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9T02:23:36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24575,'26'0'0,"7"0"0,6 0 0,-5 0 0,0-2 0,-4 0 0,-2-2 0,9 2 0,-1-2 0,3 1 0,-1 0 0,-2 1 0,-6 2 0,-3-3 0,-4 1 0,-2-1 0,-1 1 0,0 2 0,0 0 0,-2 0 0,0 0 0,-3 0 0,0 0 0,3 0 0,-2 0 0,1 0 0,1 0 0,0-2 0,0-1 0,0 1 0,-2-1 0,-1 3 0,1 0 0,-2 0 0,-1 0 0,-2 0 0,1 0 0,1-2 0,4-1 0,0 0 0,0 1 0,-2 2 0,-3 0 0,-1 0 0,-2 0 0,-1 0 0,3 0 0,0 0 0,-4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37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24575,'0'85'0,"0"-36"0,2 3 0,4 22 0,2 5 0,7 9 0,3 2 0,3 3 0,1 0 0,3-1 0,1-2 0,-1-9 0,-1-3 0,-3-6 0,0-2 0,1-3 0,0-1 0,-1-4 0,0-1 0,-1-4 0,0-2 0,0 3 0,1 0 0,-1-1 0,1-1 0,-1-1 0,0-1 0,2-2 0,0 0 0,-1-5 0,1 0 0,2-1 0,1-1 0,1 1 0,1 0 0,-1 0 0,1 0 0,1 0 0,-1-1 0,22 40 0,-3-12 0,-3-9 0,-7-10 0,-2-5 0,-5 0 0,-3-3 0,-1-1 0,-3 0 0,-2-5 0,-3-1 0,0 0 0,-2 1 0,3 3 0,0 3 0,0 0 0,2-3 0,-3-4 0,-1-5 0,-3-6 0,-2-6 0,-4-6 0,0-3 0,0-1 0,-2 0 0,0-1 0,-1-2 0,-2-2 0,1-7 0,-25-35 0,16 24 0,-18-26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39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0 517 24575,'30'0'0,"13"0"0,29 0 0,22 0 0,0 0 0,-9 1 0,-24 1 0,-21 6 0,-11 3 0,-6 3 0,-5 0 0,3-2 0,0 2 0,0-2 0,2-2 0,-3-6 0,-1-2 0,-6-4 0,-5-5 0,-5-6 0,-2-10 0,-1-16 0,0-24 0,1-17 0,2-8 0,0 6 0,3 16 0,0 14 0,-3 11 0,0 12 0,-3 9 0,0 10 0,0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41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4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24575,'55'21'0,"0"0"0,23 12 0,7 5 0,-11-4 0,6 3 0,4 1-1238,-10-4 0,3 0 1,3 1-1,4 1 1238,-5-4 0,2 1 0,3 1 0,3-1 0,1 0-539,-4-2 1,2 0 0,2 0 0,2-1 0,1 0 0,1 0 538,-5-3 0,1-1 0,2 1 0,1-1 0,0-1 0,2-1 0,0 0 0,-8-3 0,3 0 0,-1-1 0,2 0 0,-1-1 0,1 0 0,-2-2 0,0 0 0,7-1 0,-1 0 0,1-2 0,-2 0 0,0-1 0,0 0 0,-2-1 0,10 1 0,-1-2 0,-1 1 0,-1-2 0,-1 1 0,-2-1 9,6 1 1,-2 0 0,-1-1 0,-2 0-1,-3 0-9,6 1 0,-3 1 0,-2-1 0,-1 1-217,-6 0 1,-1 1 0,-1 0 0,-2 0 216,17 3 0,-3 0 0,-2 1 413,-7-1 0,-2 0 0,-2 1-413,-6 1 0,-2 1 0,0 0 0,-4-1 0,-1 2 0,0-1 0,-1 1 0,1 0 0,0 0 0,3 0 0,0 0 0,1 1 0,0-1 0,0 0 0,-1 1 0,-3 0 0,0 0 0,-3 1 0,-2 0 0,-2 1 0,-1 0 1758,19 10 0,-5 2-1758,-11-3 0,-5 2 1067,-11-3 1,-6 1-1068,21 27 1383,-20 2-1383,-12-1 724,-9 1-724,-6 2 0,-6 4 0,-6 10 0,0 13 0,-1 5 0,2 0 0,3-15 0,-3-19 0,2-22 0,-3-15 0,-1-9 0,1-7 0,0 2 0,2 2 0,4 6 0,5 8 0,1 3 0,1 1 0,-4-3 0,-1-1 0,1-3 0,-4 1 0,0-1 0,-4-5 0,-2-2 0,-2-4 0,-2-2 0,3 1 0,-1-8 0,1 3 0,-1-10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1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7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11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6.png"/><Relationship Id="rId24" Type="http://schemas.openxmlformats.org/officeDocument/2006/relationships/customXml" Target="../ink/ink17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7.xml"/><Relationship Id="rId9" Type="http://schemas.openxmlformats.org/officeDocument/2006/relationships/image" Target="../media/image15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4.png"/><Relationship Id="rId30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50.png"/><Relationship Id="rId7" Type="http://schemas.openxmlformats.org/officeDocument/2006/relationships/image" Target="../media/image17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customXml" Target="../ink/ink26.xml"/><Relationship Id="rId5" Type="http://schemas.openxmlformats.org/officeDocument/2006/relationships/image" Target="../media/image160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 err="1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 err="1">
                <a:solidFill>
                  <a:srgbClr val="0070C0"/>
                </a:solidFill>
              </a:rPr>
              <a:t>Gik</a:t>
            </a:r>
            <a:r>
              <a:rPr lang="en-US" dirty="0">
                <a:solidFill>
                  <a:srgbClr val="0070C0"/>
                </a:solidFill>
              </a:rPr>
              <a:t>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08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5387-CC34-0103-1C97-E3ED32AE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03546D7-2113-A932-4054-6368EF104E96}"/>
              </a:ext>
            </a:extLst>
          </p:cNvPr>
          <p:cNvSpPr txBox="1">
            <a:spLocks/>
          </p:cNvSpPr>
          <p:nvPr/>
        </p:nvSpPr>
        <p:spPr>
          <a:xfrm>
            <a:off x="273776" y="80707"/>
            <a:ext cx="11350187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COR Pattern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14524F-D0EF-AF78-A720-E1CFB54F9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55940"/>
              </p:ext>
            </p:extLst>
          </p:nvPr>
        </p:nvGraphicFramePr>
        <p:xfrm>
          <a:off x="4258366" y="915286"/>
          <a:ext cx="290307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07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dirty="0"/>
                        <a:t>&lt;&lt;interface&gt;&gt;</a:t>
                      </a:r>
                    </a:p>
                    <a:p>
                      <a:pPr algn="ctr"/>
                      <a:r>
                        <a:rPr lang="en-US" dirty="0"/>
                        <a:t>Handler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 - </a:t>
                      </a:r>
                      <a:r>
                        <a:rPr lang="en-US" b="1" dirty="0" err="1"/>
                        <a:t>nextHandler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+ </a:t>
                      </a:r>
                      <a:r>
                        <a:rPr lang="en-US" dirty="0" err="1"/>
                        <a:t>setNext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h:Handler</a:t>
                      </a:r>
                      <a:r>
                        <a:rPr lang="en-US" dirty="0"/>
                        <a:t>) </a:t>
                      </a:r>
                    </a:p>
                    <a:p>
                      <a:r>
                        <a:rPr lang="en-US" dirty="0"/>
                        <a:t>  + </a:t>
                      </a:r>
                      <a:r>
                        <a:rPr lang="en-US" dirty="0" err="1"/>
                        <a:t>handleRequest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E58551-02F5-061C-C0AD-D1D620E0D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35939"/>
              </p:ext>
            </p:extLst>
          </p:nvPr>
        </p:nvGraphicFramePr>
        <p:xfrm>
          <a:off x="459240" y="4500841"/>
          <a:ext cx="290307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07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ManagerHandler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+ </a:t>
                      </a:r>
                      <a:r>
                        <a:rPr lang="en-US" dirty="0" err="1"/>
                        <a:t>handleRequest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6682D2-3937-35AA-FD67-F61B3EC21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7758"/>
              </p:ext>
            </p:extLst>
          </p:nvPr>
        </p:nvGraphicFramePr>
        <p:xfrm>
          <a:off x="4402010" y="4500841"/>
          <a:ext cx="290307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07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DirectorHandler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+ </a:t>
                      </a:r>
                      <a:r>
                        <a:rPr lang="en-US" dirty="0" err="1"/>
                        <a:t>handleRequest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C0FE99-AE54-2F0E-A638-362E71710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65192"/>
              </p:ext>
            </p:extLst>
          </p:nvPr>
        </p:nvGraphicFramePr>
        <p:xfrm>
          <a:off x="8344780" y="4485100"/>
          <a:ext cx="290307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07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CEOHandler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+ </a:t>
                      </a:r>
                      <a:r>
                        <a:rPr lang="en-US" dirty="0" err="1"/>
                        <a:t>handleRequest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sp>
        <p:nvSpPr>
          <p:cNvPr id="8" name="Triangle 7">
            <a:extLst>
              <a:ext uri="{FF2B5EF4-FFF2-40B4-BE49-F238E27FC236}">
                <a16:creationId xmlns:a16="http://schemas.microsoft.com/office/drawing/2014/main" id="{14E09968-61FF-3BE4-FE4A-6A7F9029A904}"/>
              </a:ext>
            </a:extLst>
          </p:cNvPr>
          <p:cNvSpPr/>
          <p:nvPr/>
        </p:nvSpPr>
        <p:spPr>
          <a:xfrm>
            <a:off x="5477814" y="2561206"/>
            <a:ext cx="341095" cy="26512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2A2B3-7844-90F8-4C82-3F28623179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48362" y="2826328"/>
            <a:ext cx="0" cy="1674513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1C62AE-9709-9818-5E5F-62318D75F2DD}"/>
              </a:ext>
            </a:extLst>
          </p:cNvPr>
          <p:cNvCxnSpPr>
            <a:cxnSpLocks/>
          </p:cNvCxnSpPr>
          <p:nvPr/>
        </p:nvCxnSpPr>
        <p:spPr>
          <a:xfrm>
            <a:off x="5709902" y="3663584"/>
            <a:ext cx="436976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6E1630-C3D6-30E9-9B75-6C549DF6D574}"/>
              </a:ext>
            </a:extLst>
          </p:cNvPr>
          <p:cNvCxnSpPr>
            <a:cxnSpLocks/>
          </p:cNvCxnSpPr>
          <p:nvPr/>
        </p:nvCxnSpPr>
        <p:spPr>
          <a:xfrm>
            <a:off x="1278598" y="3663584"/>
            <a:ext cx="436976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0FB5AD-BA0A-348F-348F-A3E1829AAC0C}"/>
              </a:ext>
            </a:extLst>
          </p:cNvPr>
          <p:cNvCxnSpPr>
            <a:cxnSpLocks/>
          </p:cNvCxnSpPr>
          <p:nvPr/>
        </p:nvCxnSpPr>
        <p:spPr>
          <a:xfrm>
            <a:off x="10141204" y="3663584"/>
            <a:ext cx="8410" cy="989657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E20EDE-4E88-F97D-40F0-43E9DBB7B553}"/>
              </a:ext>
            </a:extLst>
          </p:cNvPr>
          <p:cNvCxnSpPr>
            <a:cxnSpLocks/>
          </p:cNvCxnSpPr>
          <p:nvPr/>
        </p:nvCxnSpPr>
        <p:spPr>
          <a:xfrm>
            <a:off x="1278598" y="3776307"/>
            <a:ext cx="8410" cy="989657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35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D13E-CC4B-9BCA-5FB6-E22AC5DE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91FC9E69-C745-9181-8302-180B7D43CED8}"/>
              </a:ext>
            </a:extLst>
          </p:cNvPr>
          <p:cNvSpPr txBox="1">
            <a:spLocks/>
          </p:cNvSpPr>
          <p:nvPr/>
        </p:nvSpPr>
        <p:spPr>
          <a:xfrm>
            <a:off x="273776" y="80707"/>
            <a:ext cx="11350187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State Design Pattern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4755C-07C6-191A-9352-07BA7B2179D8}"/>
              </a:ext>
            </a:extLst>
          </p:cNvPr>
          <p:cNvSpPr/>
          <p:nvPr/>
        </p:nvSpPr>
        <p:spPr>
          <a:xfrm>
            <a:off x="4242883" y="1113284"/>
            <a:ext cx="1607127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Object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7155A3-4E50-7343-9CAE-2A91F1E164BB}"/>
              </a:ext>
            </a:extLst>
          </p:cNvPr>
          <p:cNvSpPr/>
          <p:nvPr/>
        </p:nvSpPr>
        <p:spPr>
          <a:xfrm>
            <a:off x="1842654" y="3616036"/>
            <a:ext cx="1607127" cy="8312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b="1" dirty="0"/>
              <a:t>State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21F1D6-FDD7-E1E0-A71D-EC42145CF31D}"/>
              </a:ext>
            </a:extLst>
          </p:cNvPr>
          <p:cNvSpPr/>
          <p:nvPr/>
        </p:nvSpPr>
        <p:spPr>
          <a:xfrm>
            <a:off x="4655127" y="3616036"/>
            <a:ext cx="1607127" cy="8312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b="1" dirty="0"/>
              <a:t>State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DD257-E898-0C96-9CDF-A2AC2043FA40}"/>
              </a:ext>
            </a:extLst>
          </p:cNvPr>
          <p:cNvSpPr/>
          <p:nvPr/>
        </p:nvSpPr>
        <p:spPr>
          <a:xfrm>
            <a:off x="7536873" y="3643746"/>
            <a:ext cx="1607127" cy="8312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b="1" dirty="0"/>
              <a:t>State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455A0E-1757-8FF0-706C-D3EDEF5B6CE1}"/>
                  </a:ext>
                </a:extLst>
              </p14:cNvPr>
              <p14:cNvContentPartPr/>
              <p14:nvPr/>
            </p14:nvContentPartPr>
            <p14:xfrm>
              <a:off x="5072007" y="2397720"/>
              <a:ext cx="478800" cy="126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455A0E-1757-8FF0-706C-D3EDEF5B6C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4367" y="2380080"/>
                <a:ext cx="514440" cy="12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8725B2-6921-DDF4-C9E7-516DF1EEF0FC}"/>
                  </a:ext>
                </a:extLst>
              </p14:cNvPr>
              <p14:cNvContentPartPr/>
              <p14:nvPr/>
            </p14:nvContentPartPr>
            <p14:xfrm>
              <a:off x="5346327" y="3389880"/>
              <a:ext cx="275040" cy="223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8725B2-6921-DDF4-C9E7-516DF1EEF0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8327" y="3371880"/>
                <a:ext cx="3106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21ACF3-0108-8422-0962-E4EC90DCC24B}"/>
                  </a:ext>
                </a:extLst>
              </p14:cNvPr>
              <p14:cNvContentPartPr/>
              <p14:nvPr/>
            </p14:nvContentPartPr>
            <p14:xfrm>
              <a:off x="5120967" y="237756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21ACF3-0108-8422-0962-E4EC90DCC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327" y="23599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CD0DD5-031B-1D23-0069-A50A44F2004E}"/>
                  </a:ext>
                </a:extLst>
              </p14:cNvPr>
              <p14:cNvContentPartPr/>
              <p14:nvPr/>
            </p14:nvContentPartPr>
            <p14:xfrm>
              <a:off x="5119527" y="2377560"/>
              <a:ext cx="3004560" cy="1208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CD0DD5-031B-1D23-0069-A50A44F200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1527" y="2359920"/>
                <a:ext cx="304020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DA0D6B-1111-F9B7-2987-6F268A99F17C}"/>
                  </a:ext>
                </a:extLst>
              </p14:cNvPr>
              <p14:cNvContentPartPr/>
              <p14:nvPr/>
            </p14:nvContentPartPr>
            <p14:xfrm>
              <a:off x="7968207" y="3440280"/>
              <a:ext cx="228960" cy="183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DA0D6B-1111-F9B7-2987-6F268A99F1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0567" y="3422640"/>
                <a:ext cx="264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2314B0-C9EE-CF73-67A2-7AA23F970F16}"/>
                  </a:ext>
                </a:extLst>
              </p14:cNvPr>
              <p14:cNvContentPartPr/>
              <p14:nvPr/>
            </p14:nvContentPartPr>
            <p14:xfrm>
              <a:off x="2524647" y="4505880"/>
              <a:ext cx="2801160" cy="1099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2314B0-C9EE-CF73-67A2-7AA23F970F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6647" y="4488240"/>
                <a:ext cx="283680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3B628B-C928-0226-2497-591FF32ED157}"/>
                  </a:ext>
                </a:extLst>
              </p14:cNvPr>
              <p14:cNvContentPartPr/>
              <p14:nvPr/>
            </p14:nvContentPartPr>
            <p14:xfrm>
              <a:off x="5169927" y="4451880"/>
              <a:ext cx="380880" cy="28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3B628B-C928-0226-2497-591FF32ED1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2287" y="4434240"/>
                <a:ext cx="4165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9B70F3C-D4C0-A515-993F-80B609E87CD0}"/>
                  </a:ext>
                </a:extLst>
              </p14:cNvPr>
              <p14:cNvContentPartPr/>
              <p14:nvPr/>
            </p14:nvContentPartPr>
            <p14:xfrm>
              <a:off x="5986407" y="4395720"/>
              <a:ext cx="1980000" cy="1618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9B70F3C-D4C0-A515-993F-80B609E87C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8407" y="4377720"/>
                <a:ext cx="2015640" cy="16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B45CF5-5740-CEB7-A818-84BBBF16C100}"/>
                  </a:ext>
                </a:extLst>
              </p14:cNvPr>
              <p14:cNvContentPartPr/>
              <p14:nvPr/>
            </p14:nvContentPartPr>
            <p14:xfrm>
              <a:off x="7773087" y="4407240"/>
              <a:ext cx="379080" cy="252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B45CF5-5740-CEB7-A818-84BBBF16C1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55087" y="4389600"/>
                <a:ext cx="414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455BFF-05DC-5311-4265-7C669BA3E7A9}"/>
                  </a:ext>
                </a:extLst>
              </p14:cNvPr>
              <p14:cNvContentPartPr/>
              <p14:nvPr/>
            </p14:nvContentPartPr>
            <p14:xfrm>
              <a:off x="1992927" y="4264320"/>
              <a:ext cx="7121520" cy="2173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455BFF-05DC-5311-4265-7C669BA3E7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74927" y="4246320"/>
                <a:ext cx="7157160" cy="22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AA7A82D-471C-D152-2B26-16DE896FBA89}"/>
                  </a:ext>
                </a:extLst>
              </p14:cNvPr>
              <p14:cNvContentPartPr/>
              <p14:nvPr/>
            </p14:nvContentPartPr>
            <p14:xfrm>
              <a:off x="1895727" y="4313640"/>
              <a:ext cx="279000" cy="216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AA7A82D-471C-D152-2B26-16DE896FBA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8087" y="4296000"/>
                <a:ext cx="314640" cy="2520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564C773-0F1F-3969-2D80-AE3E67BA4F11}"/>
              </a:ext>
            </a:extLst>
          </p:cNvPr>
          <p:cNvSpPr txBox="1"/>
          <p:nvPr/>
        </p:nvSpPr>
        <p:spPr>
          <a:xfrm>
            <a:off x="3283527" y="516774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fun1()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50D204-82CF-AD1F-597E-C5606DFF6AFC}"/>
              </a:ext>
            </a:extLst>
          </p:cNvPr>
          <p:cNvSpPr txBox="1"/>
          <p:nvPr/>
        </p:nvSpPr>
        <p:spPr>
          <a:xfrm>
            <a:off x="6386945" y="553707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fun2()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8DEDB5-BF5C-E892-BBE3-225A8F682227}"/>
              </a:ext>
            </a:extLst>
          </p:cNvPr>
          <p:cNvSpPr txBox="1"/>
          <p:nvPr/>
        </p:nvSpPr>
        <p:spPr>
          <a:xfrm>
            <a:off x="5068767" y="640796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fun3()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71BDBE-F71B-113A-0C2A-4F120934F97E}"/>
                  </a:ext>
                </a:extLst>
              </p14:cNvPr>
              <p14:cNvContentPartPr/>
              <p14:nvPr/>
            </p14:nvContentPartPr>
            <p14:xfrm>
              <a:off x="2882127" y="2417520"/>
              <a:ext cx="2186640" cy="1314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71BDBE-F71B-113A-0C2A-4F120934F9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4487" y="2399880"/>
                <a:ext cx="2222280" cy="13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FC6547-BFFB-01C5-FBB3-A29C8F0F098B}"/>
                  </a:ext>
                </a:extLst>
              </p14:cNvPr>
              <p14:cNvContentPartPr/>
              <p14:nvPr/>
            </p14:nvContentPartPr>
            <p14:xfrm>
              <a:off x="2905167" y="3471600"/>
              <a:ext cx="283680" cy="27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FC6547-BFFB-01C5-FBB3-A29C8F0F09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87167" y="3453960"/>
                <a:ext cx="3193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CF16A24-3E9A-CFAD-97E6-727A5A46B8F7}"/>
                  </a:ext>
                </a:extLst>
              </p14:cNvPr>
              <p14:cNvContentPartPr/>
              <p14:nvPr/>
            </p14:nvContentPartPr>
            <p14:xfrm>
              <a:off x="1461207" y="2691840"/>
              <a:ext cx="824400" cy="1253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CF16A24-3E9A-CFAD-97E6-727A5A46B8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3207" y="2673840"/>
                <a:ext cx="860040" cy="12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0261C8A-F30F-9AEA-5E65-EE62E514BAEE}"/>
                  </a:ext>
                </a:extLst>
              </p14:cNvPr>
              <p14:cNvContentPartPr/>
              <p14:nvPr/>
            </p14:nvContentPartPr>
            <p14:xfrm>
              <a:off x="2167527" y="3346680"/>
              <a:ext cx="289800" cy="29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0261C8A-F30F-9AEA-5E65-EE62E514BA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49527" y="3329040"/>
                <a:ext cx="325440" cy="32724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FF0BF0E-3A96-AE52-3AF0-90997A8AD7E0}"/>
              </a:ext>
            </a:extLst>
          </p:cNvPr>
          <p:cNvSpPr txBox="1"/>
          <p:nvPr/>
        </p:nvSpPr>
        <p:spPr>
          <a:xfrm>
            <a:off x="1129170" y="228119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fun3()</a:t>
            </a:r>
          </a:p>
        </p:txBody>
      </p:sp>
    </p:spTree>
    <p:extLst>
      <p:ext uri="{BB962C8B-B14F-4D97-AF65-F5344CB8AC3E}">
        <p14:creationId xmlns:p14="http://schemas.microsoft.com/office/powerpoint/2010/main" val="22664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6" grpId="2"/>
      <p:bldP spid="7" grpId="0" animBg="1"/>
      <p:bldP spid="8" grpId="0" animBg="1"/>
      <p:bldP spid="9" grpId="0" animBg="1"/>
      <p:bldP spid="10" grpId="0" animBg="1"/>
      <p:bldP spid="44" grpId="0"/>
      <p:bldP spid="45" grpId="0"/>
      <p:bldP spid="46" grpId="0"/>
      <p:bldP spid="53" grpId="0"/>
      <p:bldP spid="5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75CAA0B-633D-6066-8242-7FE0162A0240}"/>
              </a:ext>
            </a:extLst>
          </p:cNvPr>
          <p:cNvSpPr/>
          <p:nvPr/>
        </p:nvSpPr>
        <p:spPr>
          <a:xfrm>
            <a:off x="1013791" y="3041374"/>
            <a:ext cx="755373" cy="775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1FA169-C5AC-3665-7FF5-2F598CCCF4EA}"/>
              </a:ext>
            </a:extLst>
          </p:cNvPr>
          <p:cNvCxnSpPr>
            <a:stCxn id="4" idx="6"/>
          </p:cNvCxnSpPr>
          <p:nvPr/>
        </p:nvCxnSpPr>
        <p:spPr>
          <a:xfrm>
            <a:off x="1769164" y="3429000"/>
            <a:ext cx="194807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1E9137-BC05-74DA-414F-5E284A1A90A7}"/>
              </a:ext>
            </a:extLst>
          </p:cNvPr>
          <p:cNvSpPr txBox="1"/>
          <p:nvPr/>
        </p:nvSpPr>
        <p:spPr>
          <a:xfrm>
            <a:off x="949617" y="5313066"/>
            <a:ext cx="286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Insert Coin</a:t>
            </a:r>
          </a:p>
          <a:p>
            <a:r>
              <a:rPr lang="en-PK" dirty="0"/>
              <a:t>[total&lt;price]</a:t>
            </a:r>
          </a:p>
          <a:p>
            <a:endParaRPr lang="en-PK" dirty="0"/>
          </a:p>
          <a:p>
            <a:r>
              <a:rPr lang="en-PK" dirty="0"/>
              <a:t>Insert more 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19761-1665-E9ED-19DF-359BF70A10CA}"/>
              </a:ext>
            </a:extLst>
          </p:cNvPr>
          <p:cNvSpPr txBox="1"/>
          <p:nvPr/>
        </p:nvSpPr>
        <p:spPr>
          <a:xfrm>
            <a:off x="1888786" y="304137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Insert Coin</a:t>
            </a:r>
          </a:p>
          <a:p>
            <a:endParaRPr lang="en-P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E4571B-5D17-FA6C-E8C1-95C8A02B1853}"/>
              </a:ext>
            </a:extLst>
          </p:cNvPr>
          <p:cNvSpPr/>
          <p:nvPr/>
        </p:nvSpPr>
        <p:spPr>
          <a:xfrm>
            <a:off x="3836857" y="2067627"/>
            <a:ext cx="3279913" cy="32401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F4B6A2-09AC-CDCD-8DB3-ED6357214F17}"/>
              </a:ext>
            </a:extLst>
          </p:cNvPr>
          <p:cNvCxnSpPr/>
          <p:nvPr/>
        </p:nvCxnSpPr>
        <p:spPr>
          <a:xfrm>
            <a:off x="3836857" y="3041374"/>
            <a:ext cx="3279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0B440-CF34-D115-B220-E7C963596FD1}"/>
              </a:ext>
            </a:extLst>
          </p:cNvPr>
          <p:cNvSpPr txBox="1"/>
          <p:nvPr/>
        </p:nvSpPr>
        <p:spPr>
          <a:xfrm>
            <a:off x="5017194" y="2292051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Idle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03AAF-C272-9A06-33B3-0DA4F606E449}"/>
              </a:ext>
            </a:extLst>
          </p:cNvPr>
          <p:cNvCxnSpPr/>
          <p:nvPr/>
        </p:nvCxnSpPr>
        <p:spPr>
          <a:xfrm>
            <a:off x="3836857" y="4088296"/>
            <a:ext cx="3279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5FA174-28AE-8195-CF66-FE569F680864}"/>
              </a:ext>
            </a:extLst>
          </p:cNvPr>
          <p:cNvSpPr txBox="1"/>
          <p:nvPr/>
        </p:nvSpPr>
        <p:spPr>
          <a:xfrm>
            <a:off x="4938221" y="3319094"/>
            <a:ext cx="103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Total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D840D-9A50-CE9B-7B6D-4C532A94B32B}"/>
              </a:ext>
            </a:extLst>
          </p:cNvPr>
          <p:cNvSpPr txBox="1"/>
          <p:nvPr/>
        </p:nvSpPr>
        <p:spPr>
          <a:xfrm>
            <a:off x="4258979" y="4405652"/>
            <a:ext cx="243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Display Total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E5F1333-C484-3155-F3BE-2F956EA5EC6E}"/>
                  </a:ext>
                </a:extLst>
              </p14:cNvPr>
              <p14:cNvContentPartPr/>
              <p14:nvPr/>
            </p14:nvContentPartPr>
            <p14:xfrm>
              <a:off x="2555671" y="4332068"/>
              <a:ext cx="1218240" cy="159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E5F1333-C484-3155-F3BE-2F956EA5EC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671" y="4296068"/>
                <a:ext cx="12898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F0450D-6353-B61C-FB2B-AA9D8AC39262}"/>
                  </a:ext>
                </a:extLst>
              </p14:cNvPr>
              <p14:cNvContentPartPr/>
              <p14:nvPr/>
            </p14:nvContentPartPr>
            <p14:xfrm>
              <a:off x="3506431" y="5205428"/>
              <a:ext cx="390960" cy="45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F0450D-6353-B61C-FB2B-AA9D8AC39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431" y="5169788"/>
                <a:ext cx="462600" cy="530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01A27E-83A5-6F62-7DFE-64CE2E357D4A}"/>
              </a:ext>
            </a:extLst>
          </p:cNvPr>
          <p:cNvCxnSpPr>
            <a:cxnSpLocks/>
          </p:cNvCxnSpPr>
          <p:nvPr/>
        </p:nvCxnSpPr>
        <p:spPr>
          <a:xfrm flipV="1">
            <a:off x="5863901" y="1018209"/>
            <a:ext cx="1962176" cy="112648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6B5ED1-27EC-C082-E487-F11853184196}"/>
              </a:ext>
            </a:extLst>
          </p:cNvPr>
          <p:cNvGrpSpPr/>
          <p:nvPr/>
        </p:nvGrpSpPr>
        <p:grpSpPr>
          <a:xfrm>
            <a:off x="7779027" y="143566"/>
            <a:ext cx="3279913" cy="3240156"/>
            <a:chOff x="3717235" y="1967948"/>
            <a:chExt cx="3279913" cy="32401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95E407F-26AB-3E3E-29B6-830FC9F7DC64}"/>
                </a:ext>
              </a:extLst>
            </p:cNvPr>
            <p:cNvSpPr/>
            <p:nvPr/>
          </p:nvSpPr>
          <p:spPr>
            <a:xfrm>
              <a:off x="3717235" y="1967948"/>
              <a:ext cx="3279913" cy="32401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C5B93A-3ECE-CF1F-6327-75F0DF77F2F8}"/>
                </a:ext>
              </a:extLst>
            </p:cNvPr>
            <p:cNvCxnSpPr/>
            <p:nvPr/>
          </p:nvCxnSpPr>
          <p:spPr>
            <a:xfrm>
              <a:off x="3717235" y="2842591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4201F2-6253-3FC1-1960-03C721DFF556}"/>
                </a:ext>
              </a:extLst>
            </p:cNvPr>
            <p:cNvCxnSpPr/>
            <p:nvPr/>
          </p:nvCxnSpPr>
          <p:spPr>
            <a:xfrm>
              <a:off x="3717235" y="4068417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43D447-93BF-8FA4-4B1B-0698E5E49C5B}"/>
              </a:ext>
            </a:extLst>
          </p:cNvPr>
          <p:cNvSpPr txBox="1"/>
          <p:nvPr/>
        </p:nvSpPr>
        <p:spPr>
          <a:xfrm>
            <a:off x="8717887" y="1569495"/>
            <a:ext cx="113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600" dirty="0"/>
              <a:t>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C1C01B-EAE4-7865-585A-8B2708B53F22}"/>
              </a:ext>
            </a:extLst>
          </p:cNvPr>
          <p:cNvSpPr txBox="1"/>
          <p:nvPr/>
        </p:nvSpPr>
        <p:spPr>
          <a:xfrm>
            <a:off x="7838158" y="2333665"/>
            <a:ext cx="326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600" dirty="0"/>
              <a:t>Display Enough</a:t>
            </a:r>
          </a:p>
          <a:p>
            <a:r>
              <a:rPr lang="en-PK" sz="3600" dirty="0"/>
              <a:t>Coins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646E4-B7CF-0196-2B9E-ED6DC2F032A7}"/>
              </a:ext>
            </a:extLst>
          </p:cNvPr>
          <p:cNvSpPr txBox="1"/>
          <p:nvPr/>
        </p:nvSpPr>
        <p:spPr>
          <a:xfrm>
            <a:off x="8143248" y="342528"/>
            <a:ext cx="2634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Enough Coins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E06A4-BEB7-B4A9-B5DD-3BC770886E42}"/>
              </a:ext>
            </a:extLst>
          </p:cNvPr>
          <p:cNvSpPr txBox="1"/>
          <p:nvPr/>
        </p:nvSpPr>
        <p:spPr>
          <a:xfrm>
            <a:off x="4960756" y="921265"/>
            <a:ext cx="286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Insert Coin</a:t>
            </a:r>
          </a:p>
          <a:p>
            <a:r>
              <a:rPr lang="en-PK" dirty="0"/>
              <a:t>[total==price]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AF433C-B919-4422-28A1-125D57C37D4A}"/>
              </a:ext>
            </a:extLst>
          </p:cNvPr>
          <p:cNvCxnSpPr>
            <a:cxnSpLocks/>
          </p:cNvCxnSpPr>
          <p:nvPr/>
        </p:nvCxnSpPr>
        <p:spPr>
          <a:xfrm flipH="1">
            <a:off x="6870389" y="3439998"/>
            <a:ext cx="1835417" cy="818367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E560ED-88F6-733F-BCA7-6A85AD09F96C}"/>
              </a:ext>
            </a:extLst>
          </p:cNvPr>
          <p:cNvSpPr txBox="1"/>
          <p:nvPr/>
        </p:nvSpPr>
        <p:spPr>
          <a:xfrm>
            <a:off x="7734009" y="3970220"/>
            <a:ext cx="286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PK" dirty="0"/>
              <a:t>otal=0</a:t>
            </a:r>
          </a:p>
          <a:p>
            <a:r>
              <a:rPr lang="en-PK" dirty="0"/>
              <a:t>[total==price]</a:t>
            </a:r>
          </a:p>
          <a:p>
            <a:r>
              <a:rPr lang="en-PK" dirty="0"/>
              <a:t>Dispense Product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AE47D7-297E-A8A9-7BFF-F3F256A5D483}"/>
              </a:ext>
            </a:extLst>
          </p:cNvPr>
          <p:cNvGrpSpPr/>
          <p:nvPr/>
        </p:nvGrpSpPr>
        <p:grpSpPr>
          <a:xfrm>
            <a:off x="6740483" y="3324428"/>
            <a:ext cx="4266360" cy="3045240"/>
            <a:chOff x="6740483" y="3324428"/>
            <a:chExt cx="4266360" cy="30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EC5723-27DA-88F5-207F-971E5F694A32}"/>
                    </a:ext>
                  </a:extLst>
                </p14:cNvPr>
                <p14:cNvContentPartPr/>
                <p14:nvPr/>
              </p14:nvContentPartPr>
              <p14:xfrm>
                <a:off x="6813563" y="3324428"/>
                <a:ext cx="4193280" cy="304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EC5723-27DA-88F5-207F-971E5F694A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7563" y="3288428"/>
                  <a:ext cx="4264920" cy="31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A7E7BC-C79E-2193-22E3-A23AE6D7B83F}"/>
                    </a:ext>
                  </a:extLst>
                </p14:cNvPr>
                <p14:cNvContentPartPr/>
                <p14:nvPr/>
              </p14:nvContentPartPr>
              <p14:xfrm>
                <a:off x="6740483" y="5220548"/>
                <a:ext cx="480240" cy="36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A7E7BC-C79E-2193-22E3-A23AE6D7B8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4483" y="5184908"/>
                  <a:ext cx="551880" cy="43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DDB4F7-CF6E-90F8-B68D-438E7FF26210}"/>
              </a:ext>
            </a:extLst>
          </p:cNvPr>
          <p:cNvSpPr txBox="1"/>
          <p:nvPr/>
        </p:nvSpPr>
        <p:spPr>
          <a:xfrm>
            <a:off x="7477542" y="5839791"/>
            <a:ext cx="286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</a:t>
            </a:r>
          </a:p>
          <a:p>
            <a:r>
              <a:rPr lang="en-US" dirty="0"/>
              <a:t>Total= 0;</a:t>
            </a:r>
          </a:p>
          <a:p>
            <a:r>
              <a:rPr lang="en-US" dirty="0"/>
              <a:t>Eject Coins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3499214-A82A-E943-BEE4-35292DE73E8E}"/>
                  </a:ext>
                </a:extLst>
              </p14:cNvPr>
              <p14:cNvContentPartPr/>
              <p14:nvPr/>
            </p14:nvContentPartPr>
            <p14:xfrm rot="16445315">
              <a:off x="5115347" y="5270105"/>
              <a:ext cx="1218240" cy="1594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3499214-A82A-E943-BEE4-35292DE73E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6445315">
                <a:off x="5079347" y="5234105"/>
                <a:ext cx="12898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2BE5D4-8F2F-35BE-99BF-01BFB7E63F86}"/>
                  </a:ext>
                </a:extLst>
              </p14:cNvPr>
              <p14:cNvContentPartPr/>
              <p14:nvPr/>
            </p14:nvContentPartPr>
            <p14:xfrm rot="17965299">
              <a:off x="5706459" y="5214994"/>
              <a:ext cx="390960" cy="459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2BE5D4-8F2F-35BE-99BF-01BFB7E63F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7965299">
                <a:off x="5670459" y="5179354"/>
                <a:ext cx="462600" cy="530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424351-1821-20D1-0B4F-9B2A07AD80E2}"/>
              </a:ext>
            </a:extLst>
          </p:cNvPr>
          <p:cNvSpPr txBox="1">
            <a:spLocks/>
          </p:cNvSpPr>
          <p:nvPr/>
        </p:nvSpPr>
        <p:spPr>
          <a:xfrm>
            <a:off x="273776" y="80707"/>
            <a:ext cx="11350187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Vending Machine example</a:t>
            </a:r>
          </a:p>
        </p:txBody>
      </p:sp>
    </p:spTree>
    <p:extLst>
      <p:ext uri="{BB962C8B-B14F-4D97-AF65-F5344CB8AC3E}">
        <p14:creationId xmlns:p14="http://schemas.microsoft.com/office/powerpoint/2010/main" val="29292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10" grpId="0"/>
      <p:bldP spid="12" grpId="0"/>
      <p:bldP spid="13" grpId="0"/>
      <p:bldP spid="32" grpId="0"/>
      <p:bldP spid="33" grpId="0"/>
      <p:bldP spid="34" grpId="0"/>
      <p:bldP spid="35" grpId="0"/>
      <p:bldP spid="37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E835-84AA-5DED-B990-653699A3D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9EF6F6B-9E87-9AF2-FE5A-8E0498C5200A}"/>
              </a:ext>
            </a:extLst>
          </p:cNvPr>
          <p:cNvSpPr txBox="1">
            <a:spLocks/>
          </p:cNvSpPr>
          <p:nvPr/>
        </p:nvSpPr>
        <p:spPr>
          <a:xfrm>
            <a:off x="273776" y="80707"/>
            <a:ext cx="11350187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UML Diagram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E4AABB-8C60-EBA0-623A-71D71F43C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43654"/>
              </p:ext>
            </p:extLst>
          </p:nvPr>
        </p:nvGraphicFramePr>
        <p:xfrm>
          <a:off x="2884813" y="1550323"/>
          <a:ext cx="290307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07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i="1" dirty="0"/>
                        <a:t>&lt;&lt;Interface&gt;&gt;</a:t>
                      </a:r>
                    </a:p>
                    <a:p>
                      <a:pPr algn="ctr"/>
                      <a:r>
                        <a:rPr lang="en-US" i="1" dirty="0" err="1"/>
                        <a:t>VendingState</a:t>
                      </a:r>
                      <a:r>
                        <a:rPr lang="en-US" i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 +</a:t>
                      </a:r>
                      <a:r>
                        <a:rPr lang="en-US" dirty="0" err="1"/>
                        <a:t>insertCoin</a:t>
                      </a:r>
                      <a:r>
                        <a:rPr lang="en-US" dirty="0"/>
                        <a:t>(...)    </a:t>
                      </a:r>
                    </a:p>
                    <a:p>
                      <a:r>
                        <a:rPr lang="en-US" dirty="0"/>
                        <a:t>   +</a:t>
                      </a:r>
                      <a:r>
                        <a:rPr lang="en-US" dirty="0" err="1"/>
                        <a:t>selectItem</a:t>
                      </a:r>
                      <a:r>
                        <a:rPr lang="en-US" dirty="0"/>
                        <a:t>(...)    </a:t>
                      </a:r>
                    </a:p>
                    <a:p>
                      <a:r>
                        <a:rPr lang="en-US" dirty="0"/>
                        <a:t>    +dispense(...)      </a:t>
                      </a:r>
                    </a:p>
                    <a:p>
                      <a:r>
                        <a:rPr lang="en-US" dirty="0"/>
                        <a:t>      +</a:t>
                      </a:r>
                      <a:r>
                        <a:rPr lang="en-US" dirty="0" err="1"/>
                        <a:t>returnCoin</a:t>
                      </a:r>
                      <a:r>
                        <a:rPr lang="en-US" dirty="0"/>
                        <a:t>(...)    </a:t>
                      </a:r>
                    </a:p>
                    <a:p>
                      <a:r>
                        <a:rPr lang="en-US" dirty="0"/>
                        <a:t>       +refill(...)        </a:t>
                      </a:r>
                    </a:p>
                    <a:p>
                      <a:r>
                        <a:rPr lang="en-US" dirty="0"/>
                        <a:t>        +</a:t>
                      </a:r>
                      <a:r>
                        <a:rPr lang="en-US" dirty="0" err="1"/>
                        <a:t>getStateName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931F3E-E9F3-9A53-6688-F46427A50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34014"/>
              </p:ext>
            </p:extLst>
          </p:nvPr>
        </p:nvGraphicFramePr>
        <p:xfrm>
          <a:off x="273776" y="5745562"/>
          <a:ext cx="23516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13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err="1"/>
                        <a:t>NoCoinState</a:t>
                      </a:r>
                      <a:r>
                        <a:rPr lang="en-GB" i="1" dirty="0"/>
                        <a:t>   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Implements 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DDC08D-EE91-61FF-113D-73AB2548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16445"/>
              </p:ext>
            </p:extLst>
          </p:nvPr>
        </p:nvGraphicFramePr>
        <p:xfrm>
          <a:off x="3030830" y="5745562"/>
          <a:ext cx="23516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13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err="1"/>
                        <a:t>HasCoinState</a:t>
                      </a:r>
                      <a:r>
                        <a:rPr lang="en-GB" i="1" dirty="0"/>
                        <a:t> 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Implements 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7CEE46-5CFE-9CF2-7B84-7C40C2DD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361"/>
              </p:ext>
            </p:extLst>
          </p:nvPr>
        </p:nvGraphicFramePr>
        <p:xfrm>
          <a:off x="5787884" y="5745562"/>
          <a:ext cx="23516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13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err="1"/>
                        <a:t>DispenseState</a:t>
                      </a:r>
                      <a:r>
                        <a:rPr lang="en-GB" i="1" dirty="0"/>
                        <a:t> 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Implements 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6E1E96-FB2A-E13D-401E-37034A9F3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67646"/>
              </p:ext>
            </p:extLst>
          </p:nvPr>
        </p:nvGraphicFramePr>
        <p:xfrm>
          <a:off x="8544938" y="5745562"/>
          <a:ext cx="23516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13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err="1"/>
                        <a:t>SoldOutState</a:t>
                      </a:r>
                      <a:r>
                        <a:rPr lang="en-GB" i="1" dirty="0"/>
                        <a:t> 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Implements 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A769AB3-66A8-019A-E872-1CA26242D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3249"/>
              </p:ext>
            </p:extLst>
          </p:nvPr>
        </p:nvGraphicFramePr>
        <p:xfrm>
          <a:off x="7806993" y="80707"/>
          <a:ext cx="331123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31">
                  <a:extLst>
                    <a:ext uri="{9D8B030D-6E8A-4147-A177-3AD203B41FA5}">
                      <a16:colId xmlns:a16="http://schemas.microsoft.com/office/drawing/2014/main" val="200508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VendingMachine</a:t>
                      </a:r>
                      <a:r>
                        <a:rPr lang="en-US" i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3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currentState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 - </a:t>
                      </a:r>
                      <a:r>
                        <a:rPr lang="en-US" dirty="0" err="1"/>
                        <a:t>noCoinState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 - </a:t>
                      </a:r>
                      <a:r>
                        <a:rPr lang="en-US" dirty="0" err="1"/>
                        <a:t>hasCoinState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 - </a:t>
                      </a:r>
                      <a:r>
                        <a:rPr lang="en-US" dirty="0" err="1"/>
                        <a:t>dispenseState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soldOutState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 - </a:t>
                      </a:r>
                      <a:r>
                        <a:rPr lang="en-US" dirty="0" err="1"/>
                        <a:t>itemCount</a:t>
                      </a:r>
                      <a:r>
                        <a:rPr lang="en-US" dirty="0"/>
                        <a:t>: int</a:t>
                      </a:r>
                    </a:p>
                    <a:p>
                      <a:r>
                        <a:rPr lang="en-US" dirty="0"/>
                        <a:t> - </a:t>
                      </a:r>
                      <a:r>
                        <a:rPr lang="en-US" dirty="0" err="1"/>
                        <a:t>itemPrice</a:t>
                      </a:r>
                      <a:r>
                        <a:rPr lang="en-US" dirty="0"/>
                        <a:t>: int</a:t>
                      </a:r>
                    </a:p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insertedCoins</a:t>
                      </a:r>
                      <a:r>
                        <a:rPr lang="en-US" dirty="0"/>
                        <a:t>: 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6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insertCoin</a:t>
                      </a:r>
                      <a:r>
                        <a:rPr lang="en-US" dirty="0"/>
                        <a:t>(coin: int)   </a:t>
                      </a:r>
                    </a:p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selectItem</a:t>
                      </a:r>
                      <a:r>
                        <a:rPr lang="en-US" dirty="0"/>
                        <a:t>()           </a:t>
                      </a:r>
                    </a:p>
                    <a:p>
                      <a:r>
                        <a:rPr lang="en-US" dirty="0"/>
                        <a:t>+dispense()             </a:t>
                      </a:r>
                    </a:p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returnCoin</a:t>
                      </a:r>
                      <a:r>
                        <a:rPr lang="en-US" dirty="0"/>
                        <a:t>()            </a:t>
                      </a:r>
                    </a:p>
                    <a:p>
                      <a:r>
                        <a:rPr lang="en-US" dirty="0"/>
                        <a:t>+refill(quantity: int)   </a:t>
                      </a:r>
                    </a:p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printStatus</a:t>
                      </a:r>
                      <a:r>
                        <a:rPr lang="en-US" dirty="0"/>
                        <a:t>()           </a:t>
                      </a:r>
                    </a:p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getXState</a:t>
                      </a:r>
                      <a:r>
                        <a:rPr lang="en-US" dirty="0"/>
                        <a:t>(): </a:t>
                      </a:r>
                      <a:r>
                        <a:rPr lang="en-US" dirty="0" err="1"/>
                        <a:t>VendingState</a:t>
                      </a:r>
                      <a:endParaRPr lang="en-US" dirty="0"/>
                    </a:p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getItemCount</a:t>
                      </a:r>
                      <a:r>
                        <a:rPr lang="en-US" dirty="0"/>
                        <a:t>(), ...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117057"/>
                  </a:ext>
                </a:extLst>
              </a:tr>
            </a:tbl>
          </a:graphicData>
        </a:graphic>
      </p:graphicFrame>
      <p:sp>
        <p:nvSpPr>
          <p:cNvPr id="11" name="Triangle 10">
            <a:extLst>
              <a:ext uri="{FF2B5EF4-FFF2-40B4-BE49-F238E27FC236}">
                <a16:creationId xmlns:a16="http://schemas.microsoft.com/office/drawing/2014/main" id="{85E75E38-ECD3-11B6-BEE2-DC2F274A065B}"/>
              </a:ext>
            </a:extLst>
          </p:cNvPr>
          <p:cNvSpPr/>
          <p:nvPr/>
        </p:nvSpPr>
        <p:spPr>
          <a:xfrm>
            <a:off x="4043913" y="3916088"/>
            <a:ext cx="341095" cy="26512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DE7D24-0B0F-604F-C96E-460E9A23EA9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14461" y="4181210"/>
            <a:ext cx="0" cy="1674513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10E49-834F-F049-365C-337561E78863}"/>
              </a:ext>
            </a:extLst>
          </p:cNvPr>
          <p:cNvCxnSpPr>
            <a:cxnSpLocks/>
          </p:cNvCxnSpPr>
          <p:nvPr/>
        </p:nvCxnSpPr>
        <p:spPr>
          <a:xfrm>
            <a:off x="872836" y="5472545"/>
            <a:ext cx="9102437" cy="1957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E6AECE-CC05-50E7-DEC8-AC0A2A109551}"/>
              </a:ext>
            </a:extLst>
          </p:cNvPr>
          <p:cNvCxnSpPr>
            <a:cxnSpLocks/>
          </p:cNvCxnSpPr>
          <p:nvPr/>
        </p:nvCxnSpPr>
        <p:spPr>
          <a:xfrm>
            <a:off x="6977545" y="5472545"/>
            <a:ext cx="0" cy="273017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DE5CE4-2F9E-3035-16F7-CD4E5A44DE6C}"/>
              </a:ext>
            </a:extLst>
          </p:cNvPr>
          <p:cNvCxnSpPr>
            <a:cxnSpLocks/>
          </p:cNvCxnSpPr>
          <p:nvPr/>
        </p:nvCxnSpPr>
        <p:spPr>
          <a:xfrm>
            <a:off x="9970127" y="5456653"/>
            <a:ext cx="0" cy="273017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6DB1BF-43E4-4325-C953-FDC9DD51525D}"/>
              </a:ext>
            </a:extLst>
          </p:cNvPr>
          <p:cNvCxnSpPr>
            <a:cxnSpLocks/>
          </p:cNvCxnSpPr>
          <p:nvPr/>
        </p:nvCxnSpPr>
        <p:spPr>
          <a:xfrm>
            <a:off x="881545" y="5496179"/>
            <a:ext cx="0" cy="273017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3CEE863-53C0-DFD3-A37E-E40149CA7ACF}"/>
              </a:ext>
            </a:extLst>
          </p:cNvPr>
          <p:cNvSpPr/>
          <p:nvPr/>
        </p:nvSpPr>
        <p:spPr>
          <a:xfrm rot="2719666">
            <a:off x="7431316" y="2652548"/>
            <a:ext cx="306046" cy="323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E34D3C-DD2B-FDA1-AA3D-19A348BB029E}"/>
              </a:ext>
            </a:extLst>
          </p:cNvPr>
          <p:cNvCxnSpPr>
            <a:cxnSpLocks/>
          </p:cNvCxnSpPr>
          <p:nvPr/>
        </p:nvCxnSpPr>
        <p:spPr>
          <a:xfrm flipH="1" flipV="1">
            <a:off x="5787884" y="2791407"/>
            <a:ext cx="1573801" cy="18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EE4DB0-B588-A849-FD08-924D7EE7C9AE}"/>
              </a:ext>
            </a:extLst>
          </p:cNvPr>
          <p:cNvSpPr txBox="1"/>
          <p:nvPr/>
        </p:nvSpPr>
        <p:spPr>
          <a:xfrm>
            <a:off x="1648691" y="17872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736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B9A8-8EA1-448E-3B2A-09FB8678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72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8545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292" y="31507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 patterns ( Creational, Structural, Behavioral)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AC7852-B9D1-1D9A-40F2-FD307C9D6102}"/>
              </a:ext>
            </a:extLst>
          </p:cNvPr>
          <p:cNvSpPr txBox="1"/>
          <p:nvPr/>
        </p:nvSpPr>
        <p:spPr>
          <a:xfrm>
            <a:off x="138545" y="733246"/>
            <a:ext cx="113722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Creational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These patterns focus on how objects are created, ensuring flexibility and independence in object instantiation. </a:t>
            </a:r>
            <a:r>
              <a:rPr lang="en-GB" sz="2800" b="1" dirty="0" err="1">
                <a:solidFill>
                  <a:schemeClr val="accent1"/>
                </a:solidFill>
              </a:rPr>
              <a:t>Eg.</a:t>
            </a:r>
            <a:r>
              <a:rPr lang="en-GB" sz="2800" b="1" dirty="0">
                <a:solidFill>
                  <a:schemeClr val="accent1"/>
                </a:solidFill>
              </a:rPr>
              <a:t> </a:t>
            </a:r>
            <a:r>
              <a:rPr lang="en-GB" sz="2800" b="1" i="1" dirty="0">
                <a:solidFill>
                  <a:schemeClr val="accent1"/>
                </a:solidFill>
              </a:rPr>
              <a:t>Factory Method</a:t>
            </a:r>
            <a:r>
              <a:rPr lang="en-GB" sz="2800" b="1" dirty="0">
                <a:solidFill>
                  <a:schemeClr val="accent1"/>
                </a:solidFill>
              </a:rPr>
              <a:t> </a:t>
            </a:r>
            <a:r>
              <a:rPr lang="en-GB" sz="2800" dirty="0"/>
              <a:t>(creates objects without exposing creation details), </a:t>
            </a:r>
            <a:r>
              <a:rPr lang="en-GB" sz="2800" b="1" i="1" dirty="0">
                <a:solidFill>
                  <a:schemeClr val="accent1"/>
                </a:solidFill>
              </a:rPr>
              <a:t>Singleton</a:t>
            </a:r>
            <a:r>
              <a:rPr lang="en-GB" sz="2800" dirty="0"/>
              <a:t> (ensures one instance).</a:t>
            </a:r>
          </a:p>
          <a:p>
            <a:r>
              <a:rPr lang="en-GB" sz="2800" b="1" dirty="0">
                <a:solidFill>
                  <a:schemeClr val="accent1"/>
                </a:solidFill>
              </a:rPr>
              <a:t>Structural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These patterns deal with organizing classes and objects into larger structures. </a:t>
            </a:r>
            <a:r>
              <a:rPr lang="en-GB" sz="2800" dirty="0" err="1"/>
              <a:t>Eg.</a:t>
            </a:r>
            <a:r>
              <a:rPr lang="en-GB" sz="2800" dirty="0"/>
              <a:t> </a:t>
            </a:r>
            <a:r>
              <a:rPr lang="en-GB" sz="2800" i="1" dirty="0"/>
              <a:t>Adapter</a:t>
            </a:r>
            <a:r>
              <a:rPr lang="en-GB" sz="2800" dirty="0"/>
              <a:t> (converts incompatible interfaces), </a:t>
            </a:r>
            <a:r>
              <a:rPr lang="en-GB" sz="2800" b="1" i="1" dirty="0">
                <a:solidFill>
                  <a:schemeClr val="accent1"/>
                </a:solidFill>
              </a:rPr>
              <a:t>Composite</a:t>
            </a:r>
            <a:r>
              <a:rPr lang="en-GB" sz="2800" dirty="0"/>
              <a:t> (treats objects and groups uniformly), and </a:t>
            </a:r>
            <a:r>
              <a:rPr lang="en-GB" sz="2800" b="1" i="1" dirty="0">
                <a:solidFill>
                  <a:schemeClr val="accent1"/>
                </a:solidFill>
              </a:rPr>
              <a:t>Facade</a:t>
            </a:r>
            <a:r>
              <a:rPr lang="en-GB" sz="2800" dirty="0"/>
              <a:t> (simplifies subsystems).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Behavioural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These patterns define how </a:t>
            </a:r>
            <a:r>
              <a:rPr lang="en-GB" sz="2800" b="1" dirty="0">
                <a:solidFill>
                  <a:schemeClr val="accent1"/>
                </a:solidFill>
              </a:rPr>
              <a:t>objects interact and communicate</a:t>
            </a:r>
            <a:r>
              <a:rPr lang="en-GB" sz="2800" dirty="0"/>
              <a:t>. </a:t>
            </a:r>
            <a:r>
              <a:rPr lang="en-GB" sz="2800" dirty="0" err="1"/>
              <a:t>Eg.</a:t>
            </a:r>
            <a:r>
              <a:rPr lang="en-GB" sz="2800" dirty="0"/>
              <a:t> </a:t>
            </a:r>
            <a:r>
              <a:rPr lang="en-GB" sz="2800" i="1" dirty="0"/>
              <a:t>Observer</a:t>
            </a:r>
            <a:r>
              <a:rPr lang="en-GB" sz="2800" dirty="0"/>
              <a:t> (notifies objects on state change), </a:t>
            </a:r>
            <a:r>
              <a:rPr lang="en-GB" sz="2800" i="1" dirty="0"/>
              <a:t>Strategy</a:t>
            </a:r>
            <a:r>
              <a:rPr lang="en-GB" sz="2800" dirty="0"/>
              <a:t> (interchangeable algorithms), and </a:t>
            </a:r>
            <a:r>
              <a:rPr lang="en-GB" sz="2800" i="1" dirty="0"/>
              <a:t>Command</a:t>
            </a:r>
            <a:r>
              <a:rPr lang="en-GB" sz="2800" dirty="0"/>
              <a:t> (encapsulates requests).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C02244-A215-0215-383E-E83D556F55AA}"/>
              </a:ext>
            </a:extLst>
          </p:cNvPr>
          <p:cNvSpPr txBox="1">
            <a:spLocks/>
          </p:cNvSpPr>
          <p:nvPr/>
        </p:nvSpPr>
        <p:spPr>
          <a:xfrm>
            <a:off x="237872" y="0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 Recap:</a:t>
            </a:r>
          </a:p>
        </p:txBody>
      </p:sp>
    </p:spTree>
    <p:extLst>
      <p:ext uri="{BB962C8B-B14F-4D97-AF65-F5344CB8AC3E}">
        <p14:creationId xmlns:p14="http://schemas.microsoft.com/office/powerpoint/2010/main" val="41218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62773-CBAA-53AA-49B9-69301185C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F5B811-7C72-A4A6-9D80-222580CCC851}"/>
              </a:ext>
            </a:extLst>
          </p:cNvPr>
          <p:cNvSpPr txBox="1">
            <a:spLocks/>
          </p:cNvSpPr>
          <p:nvPr/>
        </p:nvSpPr>
        <p:spPr>
          <a:xfrm>
            <a:off x="0" y="-2174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 Template Design Pattern</a:t>
            </a:r>
          </a:p>
        </p:txBody>
      </p:sp>
      <p:pic>
        <p:nvPicPr>
          <p:cNvPr id="3" name="Picture 2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EC0D2DA5-3E7D-9117-22F4-4BFC0AC1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3" y="2840437"/>
            <a:ext cx="3967018" cy="3153031"/>
          </a:xfrm>
          <a:prstGeom prst="rect">
            <a:avLst/>
          </a:prstGeom>
        </p:spPr>
      </p:pic>
      <p:pic>
        <p:nvPicPr>
          <p:cNvPr id="7" name="Picture 6" descr="Close-up of a business card&#10;&#10;AI-generated content may be incorrect.">
            <a:extLst>
              <a:ext uri="{FF2B5EF4-FFF2-40B4-BE49-F238E27FC236}">
                <a16:creationId xmlns:a16="http://schemas.microsoft.com/office/drawing/2014/main" id="{90FE268C-C111-CCA2-43E9-137D9A37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86" y="721945"/>
            <a:ext cx="4104987" cy="2762475"/>
          </a:xfrm>
          <a:prstGeom prst="rect">
            <a:avLst/>
          </a:prstGeom>
        </p:spPr>
      </p:pic>
      <p:pic>
        <p:nvPicPr>
          <p:cNvPr id="11" name="Picture 10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1AB5E755-A49A-BBC7-6F95-3F28F036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6000"/>
            <a:ext cx="4693165" cy="3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86E2-EFF8-FB94-9C10-50799869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6F2250-68C7-CED3-7283-CBAECB99C502}"/>
              </a:ext>
            </a:extLst>
          </p:cNvPr>
          <p:cNvSpPr txBox="1"/>
          <p:nvPr/>
        </p:nvSpPr>
        <p:spPr>
          <a:xfrm>
            <a:off x="138545" y="733246"/>
            <a:ext cx="113722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template method pattern defines the steps of an </a:t>
            </a:r>
            <a:r>
              <a:rPr lang="en-GB" sz="2800" b="1" dirty="0">
                <a:solidFill>
                  <a:schemeClr val="accent1"/>
                </a:solidFill>
              </a:rPr>
              <a:t>algorithm in a general way</a:t>
            </a:r>
            <a:r>
              <a:rPr lang="en-GB" sz="2800" dirty="0"/>
              <a:t>, while deferring the implementation of </a:t>
            </a:r>
            <a:r>
              <a:rPr lang="en-GB" sz="2800" b="1" dirty="0">
                <a:solidFill>
                  <a:schemeClr val="accent1"/>
                </a:solidFill>
              </a:rPr>
              <a:t>some steps to subclasses</a:t>
            </a:r>
            <a:r>
              <a:rPr lang="en-GB" sz="2800" dirty="0"/>
              <a:t>, making it primarily focused on the allocation of responsibilities.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 It is most effective when two or more classes </a:t>
            </a:r>
            <a:r>
              <a:rPr lang="en-GB" sz="2800" b="1" dirty="0">
                <a:solidFill>
                  <a:schemeClr val="accent1"/>
                </a:solidFill>
              </a:rPr>
              <a:t>have similar functionality and operations</a:t>
            </a:r>
            <a:r>
              <a:rPr lang="en-GB" sz="2800" dirty="0"/>
              <a:t>, allowing for their generalization into a new superclass, thereby enabling changes to be made in a single place, rather </a:t>
            </a:r>
            <a:r>
              <a:rPr lang="en-GB" sz="2800" b="1" dirty="0">
                <a:solidFill>
                  <a:schemeClr val="accent1"/>
                </a:solidFill>
              </a:rPr>
              <a:t>than in multiple locations</a:t>
            </a:r>
            <a:r>
              <a:rPr lang="en-GB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superclass contains the template method, which is inherited by subclasses, </a:t>
            </a:r>
            <a:r>
              <a:rPr lang="en-GB" sz="2800" b="1" dirty="0">
                <a:solidFill>
                  <a:schemeClr val="accent1"/>
                </a:solidFill>
              </a:rPr>
              <a:t>and the variations in the algorithms are handled through calls to abstract methods</a:t>
            </a:r>
            <a:r>
              <a:rPr lang="en-GB" sz="2800" dirty="0"/>
              <a:t>, the implementations of which are provided by the </a:t>
            </a:r>
            <a:r>
              <a:rPr lang="en-GB" sz="2800" b="1" dirty="0">
                <a:solidFill>
                  <a:schemeClr val="accent1"/>
                </a:solidFill>
              </a:rPr>
              <a:t>subclasses</a:t>
            </a:r>
            <a:r>
              <a:rPr lang="en-GB" sz="2800" dirty="0"/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754B41-3155-9A21-57A0-605A0816C03D}"/>
              </a:ext>
            </a:extLst>
          </p:cNvPr>
          <p:cNvSpPr txBox="1">
            <a:spLocks/>
          </p:cNvSpPr>
          <p:nvPr/>
        </p:nvSpPr>
        <p:spPr>
          <a:xfrm>
            <a:off x="237872" y="0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 Template Design Pattern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28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28F0B3C1-7763-453E-53EE-FF1AC7843C30}"/>
              </a:ext>
            </a:extLst>
          </p:cNvPr>
          <p:cNvSpPr txBox="1">
            <a:spLocks/>
          </p:cNvSpPr>
          <p:nvPr/>
        </p:nvSpPr>
        <p:spPr>
          <a:xfrm>
            <a:off x="162940" y="233921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UML Diagram</a:t>
            </a:r>
          </a:p>
        </p:txBody>
      </p:sp>
      <p:pic>
        <p:nvPicPr>
          <p:cNvPr id="3" name="Picture 2" descr="A diagram of a model trainer&#10;&#10;AI-generated content may be incorrect.">
            <a:extLst>
              <a:ext uri="{FF2B5EF4-FFF2-40B4-BE49-F238E27FC236}">
                <a16:creationId xmlns:a16="http://schemas.microsoft.com/office/drawing/2014/main" id="{900A8D33-986E-12B1-3EB6-EBBA7C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16" y="1034009"/>
            <a:ext cx="7772400" cy="5136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3C145F-D96B-C241-04A5-8F88BE84A91D}"/>
                  </a:ext>
                </a:extLst>
              </p14:cNvPr>
              <p14:cNvContentPartPr/>
              <p14:nvPr/>
            </p14:nvContentPartPr>
            <p14:xfrm>
              <a:off x="5377904" y="3630153"/>
              <a:ext cx="158400" cy="199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3C145F-D96B-C241-04A5-8F88BE84A9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9904" y="3612153"/>
                <a:ext cx="194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49099A-6757-069F-AB4B-0BF127A91A75}"/>
                  </a:ext>
                </a:extLst>
              </p14:cNvPr>
              <p14:cNvContentPartPr/>
              <p14:nvPr/>
            </p14:nvContentPartPr>
            <p14:xfrm>
              <a:off x="5290424" y="3657513"/>
              <a:ext cx="486000" cy="293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49099A-6757-069F-AB4B-0BF127A91A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2424" y="3639491"/>
                <a:ext cx="521640" cy="328724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151D83B-939F-D03F-3F7A-740B3EE44A5E}"/>
              </a:ext>
            </a:extLst>
          </p:cNvPr>
          <p:cNvGrpSpPr/>
          <p:nvPr/>
        </p:nvGrpSpPr>
        <p:grpSpPr>
          <a:xfrm>
            <a:off x="5377904" y="3621414"/>
            <a:ext cx="364320" cy="304920"/>
            <a:chOff x="5300247" y="3040702"/>
            <a:chExt cx="3643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331689-14D0-18CD-F569-03AEA8EF70E8}"/>
                    </a:ext>
                  </a:extLst>
                </p14:cNvPr>
                <p14:cNvContentPartPr/>
                <p14:nvPr/>
              </p14:nvContentPartPr>
              <p14:xfrm>
                <a:off x="5466207" y="3040702"/>
                <a:ext cx="182880" cy="21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331689-14D0-18CD-F569-03AEA8EF70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07" y="3022702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AC304B-79AB-5E5C-9ADA-8BEEAC907766}"/>
                    </a:ext>
                  </a:extLst>
                </p14:cNvPr>
                <p14:cNvContentPartPr/>
                <p14:nvPr/>
              </p14:nvContentPartPr>
              <p14:xfrm>
                <a:off x="5300247" y="3338782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AC304B-79AB-5E5C-9ADA-8BEEAC9077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82247" y="332078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FC9357-FC09-803B-BD06-4A5B7B0EA17A}"/>
                    </a:ext>
                  </a:extLst>
                </p14:cNvPr>
                <p14:cNvContentPartPr/>
                <p14:nvPr/>
              </p14:nvContentPartPr>
              <p14:xfrm>
                <a:off x="5300247" y="3326542"/>
                <a:ext cx="364320" cy="1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FC9357-FC09-803B-BD06-4A5B7B0EA1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2229" y="3308542"/>
                  <a:ext cx="399995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112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FCD7-110F-2AFC-C81A-26A622C6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305E35BA-1A16-22DC-E0E7-CE27901B5B6C}"/>
              </a:ext>
            </a:extLst>
          </p:cNvPr>
          <p:cNvSpPr txBox="1">
            <a:spLocks/>
          </p:cNvSpPr>
          <p:nvPr/>
        </p:nvSpPr>
        <p:spPr>
          <a:xfrm>
            <a:off x="273777" y="80707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Chain of </a:t>
            </a:r>
            <a:r>
              <a:rPr lang="en-GB" b="1" u="sng" dirty="0" err="1">
                <a:solidFill>
                  <a:schemeClr val="accent1"/>
                </a:solidFill>
              </a:rPr>
              <a:t>Responsibilty</a:t>
            </a:r>
            <a:r>
              <a:rPr lang="en-GB" b="1" u="sng" dirty="0">
                <a:solidFill>
                  <a:schemeClr val="accent1"/>
                </a:solidFill>
              </a:rPr>
              <a:t>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65C81-EFFA-F912-FC54-45D4409B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7" y="762291"/>
            <a:ext cx="10740587" cy="57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A8FF-6E50-1B79-B6CE-60986401E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3F44887-E0C8-DFF8-CC60-FFBF11F3EA8A}"/>
              </a:ext>
            </a:extLst>
          </p:cNvPr>
          <p:cNvSpPr txBox="1">
            <a:spLocks/>
          </p:cNvSpPr>
          <p:nvPr/>
        </p:nvSpPr>
        <p:spPr>
          <a:xfrm>
            <a:off x="273777" y="80707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COR Pattern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4D72C-1FAB-C4E0-4D25-FF2D0763E087}"/>
              </a:ext>
            </a:extLst>
          </p:cNvPr>
          <p:cNvSpPr txBox="1"/>
          <p:nvPr/>
        </p:nvSpPr>
        <p:spPr>
          <a:xfrm>
            <a:off x="273777" y="832845"/>
            <a:ext cx="1097611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accent1"/>
                </a:solidFill>
              </a:rPr>
              <a:t>Chain of Responsibility</a:t>
            </a:r>
            <a:r>
              <a:rPr lang="en-GB" sz="2800" dirty="0">
                <a:solidFill>
                  <a:schemeClr val="accent1"/>
                </a:solidFill>
              </a:rPr>
              <a:t> </a:t>
            </a:r>
            <a:r>
              <a:rPr lang="en-GB" sz="2800" dirty="0"/>
              <a:t>design pattern is a </a:t>
            </a:r>
            <a:r>
              <a:rPr lang="en-GB" sz="2800" dirty="0" err="1"/>
              <a:t>behavioral</a:t>
            </a:r>
            <a:r>
              <a:rPr lang="en-GB" sz="2800" dirty="0"/>
              <a:t> pattern where a request is passed along a chain of handler objects until one of them is able to process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handler decides </a:t>
            </a:r>
            <a:r>
              <a:rPr lang="en-GB" sz="2800" b="1" dirty="0">
                <a:solidFill>
                  <a:schemeClr val="accent1"/>
                </a:solidFill>
              </a:rPr>
              <a:t>either to handle the request or forward </a:t>
            </a:r>
            <a:r>
              <a:rPr lang="en-GB" sz="2800" dirty="0"/>
              <a:t>it to the next handler in the chain.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This approach helps </a:t>
            </a:r>
            <a:r>
              <a:rPr lang="en-GB" sz="2800" b="1" dirty="0">
                <a:solidFill>
                  <a:schemeClr val="accent1"/>
                </a:solidFill>
              </a:rPr>
              <a:t>decouple the sender of a request from its receiver</a:t>
            </a:r>
            <a:r>
              <a:rPr lang="en-GB" sz="2800" dirty="0"/>
              <a:t>, allowing multiple objects to have the opportunity to handle the request without the sender knowing which one will do so.</a:t>
            </a:r>
          </a:p>
        </p:txBody>
      </p:sp>
      <p:pic>
        <p:nvPicPr>
          <p:cNvPr id="22" name="Picture 21" descr="A diagram of a request&#10;&#10;AI-generated content may be incorrect.">
            <a:extLst>
              <a:ext uri="{FF2B5EF4-FFF2-40B4-BE49-F238E27FC236}">
                <a16:creationId xmlns:a16="http://schemas.microsoft.com/office/drawing/2014/main" id="{2CF59229-3CE3-5C3D-1710-A36D2666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13" y="5359049"/>
            <a:ext cx="5477741" cy="13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4E6C5-8304-6A1A-FD20-FD6C1309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CFBA67F7-52E7-138F-FBFA-75637BF1C8E8}"/>
              </a:ext>
            </a:extLst>
          </p:cNvPr>
          <p:cNvSpPr txBox="1">
            <a:spLocks/>
          </p:cNvSpPr>
          <p:nvPr/>
        </p:nvSpPr>
        <p:spPr>
          <a:xfrm>
            <a:off x="273776" y="80707"/>
            <a:ext cx="11350187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COR Pattern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175E4-89BD-45DE-1705-57163F55FFED}"/>
              </a:ext>
            </a:extLst>
          </p:cNvPr>
          <p:cNvSpPr txBox="1"/>
          <p:nvPr/>
        </p:nvSpPr>
        <p:spPr>
          <a:xfrm>
            <a:off x="273776" y="1220772"/>
            <a:ext cx="1097611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real-world analogy is trying different tools to </a:t>
            </a:r>
            <a:r>
              <a:rPr lang="en-GB" sz="2800" b="1" dirty="0">
                <a:solidFill>
                  <a:schemeClr val="accent1"/>
                </a:solidFill>
              </a:rPr>
              <a:t>tighten a screw</a:t>
            </a:r>
            <a:r>
              <a:rPr lang="en-GB" sz="2800" dirty="0"/>
              <a:t>—you keep passing the screw (request) from one tool (handler) to another until the correct one can handle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 software, this pattern is commonly used for </a:t>
            </a:r>
            <a:r>
              <a:rPr lang="en-GB" sz="2800" b="1" dirty="0">
                <a:solidFill>
                  <a:schemeClr val="accent1"/>
                </a:solidFill>
              </a:rPr>
              <a:t>filtering or processing streams of requests</a:t>
            </a:r>
            <a:r>
              <a:rPr lang="en-GB" sz="2800" dirty="0"/>
              <a:t>, such as moving spam emails to a separate folder.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It’s also similar </a:t>
            </a:r>
            <a:r>
              <a:rPr lang="en-GB" sz="2800" dirty="0">
                <a:solidFill>
                  <a:schemeClr val="accent1"/>
                </a:solidFill>
              </a:rPr>
              <a:t>to </a:t>
            </a:r>
            <a:r>
              <a:rPr lang="en-GB" sz="2800" b="1" dirty="0">
                <a:solidFill>
                  <a:schemeClr val="accent1"/>
                </a:solidFill>
              </a:rPr>
              <a:t>exception handling</a:t>
            </a:r>
            <a:r>
              <a:rPr lang="en-GB" sz="2800" dirty="0">
                <a:solidFill>
                  <a:schemeClr val="accent1"/>
                </a:solidFill>
              </a:rPr>
              <a:t> </a:t>
            </a:r>
            <a:r>
              <a:rPr lang="en-GB" sz="2800" dirty="0"/>
              <a:t>in Java, where a thrown exception is passed along a series of </a:t>
            </a:r>
            <a:r>
              <a:rPr lang="en-GB" dirty="0"/>
              <a:t>catch</a:t>
            </a:r>
            <a:r>
              <a:rPr lang="en-GB" sz="2800" dirty="0"/>
              <a:t> blocks until one matches and handles it.</a:t>
            </a:r>
          </a:p>
        </p:txBody>
      </p:sp>
    </p:spTree>
    <p:extLst>
      <p:ext uri="{BB962C8B-B14F-4D97-AF65-F5344CB8AC3E}">
        <p14:creationId xmlns:p14="http://schemas.microsoft.com/office/powerpoint/2010/main" val="17604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3439</TotalTime>
  <Words>725</Words>
  <Application>Microsoft Macintosh PowerPoint</Application>
  <PresentationFormat>Widescreen</PresentationFormat>
  <Paragraphs>117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1</cp:revision>
  <dcterms:created xsi:type="dcterms:W3CDTF">2025-07-24T12:04:29Z</dcterms:created>
  <dcterms:modified xsi:type="dcterms:W3CDTF">2025-10-23T08:25:39Z</dcterms:modified>
</cp:coreProperties>
</file>